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73" r:id="rId3"/>
    <p:sldId id="272" r:id="rId4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51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F9E28D-F94E-4028-9DA4-C58C4EAADA93}" v="16" dt="2024-01-20T19:49:28.1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68" autoAdjust="0"/>
    <p:restoredTop sz="94660"/>
  </p:normalViewPr>
  <p:slideViewPr>
    <p:cSldViewPr snapToGrid="0">
      <p:cViewPr varScale="1">
        <p:scale>
          <a:sx n="75" d="100"/>
          <a:sy n="75" d="100"/>
        </p:scale>
        <p:origin x="412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44F42B-0D80-43CF-8019-49F367534DC5}" type="datetimeFigureOut">
              <a:rPr lang="pt-BR" smtClean="0"/>
              <a:t>26/01/2024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EE733D-8B6C-4BE2-97FF-501B0F53B85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074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4" name="Group 413">
            <a:extLst>
              <a:ext uri="{FF2B5EF4-FFF2-40B4-BE49-F238E27FC236}">
                <a16:creationId xmlns:a16="http://schemas.microsoft.com/office/drawing/2014/main" id="{E495A2FA-95EB-462F-8221-4847CBCCE78D}"/>
              </a:ext>
            </a:extLst>
          </p:cNvPr>
          <p:cNvGrpSpPr/>
          <p:nvPr userDrawn="1"/>
        </p:nvGrpSpPr>
        <p:grpSpPr>
          <a:xfrm>
            <a:off x="-1343478" y="-1394857"/>
            <a:ext cx="5485270" cy="6123226"/>
            <a:chOff x="-1343478" y="-1394857"/>
            <a:chExt cx="5485270" cy="6123226"/>
          </a:xfrm>
          <a:solidFill>
            <a:schemeClr val="bg1">
              <a:lumMod val="95000"/>
            </a:schemeClr>
          </a:solidFill>
        </p:grpSpPr>
        <p:grpSp>
          <p:nvGrpSpPr>
            <p:cNvPr id="384" name="Group 383">
              <a:extLst>
                <a:ext uri="{FF2B5EF4-FFF2-40B4-BE49-F238E27FC236}">
                  <a16:creationId xmlns:a16="http://schemas.microsoft.com/office/drawing/2014/main" id="{708A9AE7-3B43-42AB-8BBB-BAFE1462F708}"/>
                </a:ext>
              </a:extLst>
            </p:cNvPr>
            <p:cNvGrpSpPr/>
            <p:nvPr/>
          </p:nvGrpSpPr>
          <p:grpSpPr>
            <a:xfrm rot="12597560" flipH="1">
              <a:off x="-1343478" y="-360857"/>
              <a:ext cx="5485270" cy="4256452"/>
              <a:chOff x="2438400" y="1005871"/>
              <a:chExt cx="6414912" cy="4977834"/>
            </a:xfrm>
            <a:grpFill/>
          </p:grpSpPr>
          <p:cxnSp>
            <p:nvCxnSpPr>
              <p:cNvPr id="395" name="Straight Connector 394">
                <a:extLst>
                  <a:ext uri="{FF2B5EF4-FFF2-40B4-BE49-F238E27FC236}">
                    <a16:creationId xmlns:a16="http://schemas.microsoft.com/office/drawing/2014/main" id="{41C55E24-4BC3-40FD-9C8E-E43EAFDD735D}"/>
                  </a:ext>
                </a:extLst>
              </p:cNvPr>
              <p:cNvCxnSpPr/>
              <p:nvPr/>
            </p:nvCxnSpPr>
            <p:spPr>
              <a:xfrm flipV="1">
                <a:off x="2614864" y="3850105"/>
                <a:ext cx="1411705" cy="2133600"/>
              </a:xfrm>
              <a:prstGeom prst="line">
                <a:avLst/>
              </a:prstGeom>
              <a:grpFill/>
              <a:ln w="635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6" name="Straight Connector 395">
                <a:extLst>
                  <a:ext uri="{FF2B5EF4-FFF2-40B4-BE49-F238E27FC236}">
                    <a16:creationId xmlns:a16="http://schemas.microsoft.com/office/drawing/2014/main" id="{B8C6E210-55A4-4D55-8CE6-EFC360CEE05E}"/>
                  </a:ext>
                </a:extLst>
              </p:cNvPr>
              <p:cNvCxnSpPr/>
              <p:nvPr/>
            </p:nvCxnSpPr>
            <p:spPr>
              <a:xfrm>
                <a:off x="4026569" y="3866147"/>
                <a:ext cx="1267327" cy="882316"/>
              </a:xfrm>
              <a:prstGeom prst="line">
                <a:avLst/>
              </a:prstGeom>
              <a:grpFill/>
              <a:ln w="635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7" name="Straight Connector 396">
                <a:extLst>
                  <a:ext uri="{FF2B5EF4-FFF2-40B4-BE49-F238E27FC236}">
                    <a16:creationId xmlns:a16="http://schemas.microsoft.com/office/drawing/2014/main" id="{002A253F-90D9-4461-A8AD-DD6D026D48D6}"/>
                  </a:ext>
                </a:extLst>
              </p:cNvPr>
              <p:cNvCxnSpPr/>
              <p:nvPr/>
            </p:nvCxnSpPr>
            <p:spPr>
              <a:xfrm flipH="1">
                <a:off x="2614864" y="4780546"/>
                <a:ext cx="2662990" cy="1199465"/>
              </a:xfrm>
              <a:prstGeom prst="line">
                <a:avLst/>
              </a:prstGeom>
              <a:grpFill/>
              <a:ln w="635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8" name="Straight Connector 397">
                <a:extLst>
                  <a:ext uri="{FF2B5EF4-FFF2-40B4-BE49-F238E27FC236}">
                    <a16:creationId xmlns:a16="http://schemas.microsoft.com/office/drawing/2014/main" id="{92E707F7-6B77-48F1-B2BB-9BF8A6F09D69}"/>
                  </a:ext>
                </a:extLst>
              </p:cNvPr>
              <p:cNvCxnSpPr/>
              <p:nvPr/>
            </p:nvCxnSpPr>
            <p:spPr>
              <a:xfrm>
                <a:off x="2470486" y="3850104"/>
                <a:ext cx="2823411" cy="914400"/>
              </a:xfrm>
              <a:prstGeom prst="line">
                <a:avLst/>
              </a:prstGeom>
              <a:grpFill/>
              <a:ln w="635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9" name="Straight Connector 398">
                <a:extLst>
                  <a:ext uri="{FF2B5EF4-FFF2-40B4-BE49-F238E27FC236}">
                    <a16:creationId xmlns:a16="http://schemas.microsoft.com/office/drawing/2014/main" id="{F46C9BFA-E4B5-430F-9A56-FD3CDFD1582D}"/>
                  </a:ext>
                </a:extLst>
              </p:cNvPr>
              <p:cNvCxnSpPr/>
              <p:nvPr/>
            </p:nvCxnSpPr>
            <p:spPr>
              <a:xfrm flipV="1">
                <a:off x="2438400" y="2823411"/>
                <a:ext cx="3834063" cy="1026694"/>
              </a:xfrm>
              <a:prstGeom prst="line">
                <a:avLst/>
              </a:prstGeom>
              <a:grpFill/>
              <a:ln w="635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0" name="Straight Connector 399">
                <a:extLst>
                  <a:ext uri="{FF2B5EF4-FFF2-40B4-BE49-F238E27FC236}">
                    <a16:creationId xmlns:a16="http://schemas.microsoft.com/office/drawing/2014/main" id="{26A83CC3-4BCE-44F6-AEE6-080C9AA5A60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660231" y="2180695"/>
                <a:ext cx="1666449" cy="649161"/>
              </a:xfrm>
              <a:prstGeom prst="line">
                <a:avLst/>
              </a:prstGeom>
              <a:grpFill/>
              <a:ln w="635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1" name="Straight Connector 400">
                <a:extLst>
                  <a:ext uri="{FF2B5EF4-FFF2-40B4-BE49-F238E27FC236}">
                    <a16:creationId xmlns:a16="http://schemas.microsoft.com/office/drawing/2014/main" id="{B943F0DF-A85F-44EC-9BA3-9577255C28A5}"/>
                  </a:ext>
                </a:extLst>
              </p:cNvPr>
              <p:cNvCxnSpPr/>
              <p:nvPr/>
            </p:nvCxnSpPr>
            <p:spPr>
              <a:xfrm flipH="1">
                <a:off x="4026568" y="2130451"/>
                <a:ext cx="633663" cy="1732003"/>
              </a:xfrm>
              <a:prstGeom prst="line">
                <a:avLst/>
              </a:prstGeom>
              <a:grpFill/>
              <a:ln w="635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2" name="Straight Connector 401">
                <a:extLst>
                  <a:ext uri="{FF2B5EF4-FFF2-40B4-BE49-F238E27FC236}">
                    <a16:creationId xmlns:a16="http://schemas.microsoft.com/office/drawing/2014/main" id="{88441B8D-E215-4A0B-B418-D4031900AD63}"/>
                  </a:ext>
                </a:extLst>
              </p:cNvPr>
              <p:cNvCxnSpPr/>
              <p:nvPr/>
            </p:nvCxnSpPr>
            <p:spPr>
              <a:xfrm>
                <a:off x="4058654" y="3900351"/>
                <a:ext cx="3547859" cy="1029176"/>
              </a:xfrm>
              <a:prstGeom prst="line">
                <a:avLst/>
              </a:prstGeom>
              <a:grpFill/>
              <a:ln w="635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3" name="Straight Connector 402">
                <a:extLst>
                  <a:ext uri="{FF2B5EF4-FFF2-40B4-BE49-F238E27FC236}">
                    <a16:creationId xmlns:a16="http://schemas.microsoft.com/office/drawing/2014/main" id="{036B8DB6-BFF9-44EE-A8E8-4BAC8257C0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93895" y="4752158"/>
                <a:ext cx="2423967" cy="206942"/>
              </a:xfrm>
              <a:prstGeom prst="line">
                <a:avLst/>
              </a:prstGeom>
              <a:grpFill/>
              <a:ln w="635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4" name="Straight Connector 403">
                <a:extLst>
                  <a:ext uri="{FF2B5EF4-FFF2-40B4-BE49-F238E27FC236}">
                    <a16:creationId xmlns:a16="http://schemas.microsoft.com/office/drawing/2014/main" id="{432A407F-30C6-4432-950E-A64C69487CF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20417" y="2374233"/>
                <a:ext cx="1107852" cy="2518579"/>
              </a:xfrm>
              <a:prstGeom prst="line">
                <a:avLst/>
              </a:prstGeom>
              <a:grpFill/>
              <a:ln w="635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5" name="Straight Connector 404">
                <a:extLst>
                  <a:ext uri="{FF2B5EF4-FFF2-40B4-BE49-F238E27FC236}">
                    <a16:creationId xmlns:a16="http://schemas.microsoft.com/office/drawing/2014/main" id="{67EF6EE4-7102-488A-B3A2-ED7388A81C94}"/>
                  </a:ext>
                </a:extLst>
              </p:cNvPr>
              <p:cNvCxnSpPr/>
              <p:nvPr/>
            </p:nvCxnSpPr>
            <p:spPr>
              <a:xfrm flipH="1">
                <a:off x="5277856" y="2374234"/>
                <a:ext cx="3547859" cy="2406316"/>
              </a:xfrm>
              <a:prstGeom prst="line">
                <a:avLst/>
              </a:prstGeom>
              <a:grpFill/>
              <a:ln w="635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6" name="Straight Connector 405">
                <a:extLst>
                  <a:ext uri="{FF2B5EF4-FFF2-40B4-BE49-F238E27FC236}">
                    <a16:creationId xmlns:a16="http://schemas.microsoft.com/office/drawing/2014/main" id="{C7ABBECF-EEF2-49B8-8283-6510E45866FA}"/>
                  </a:ext>
                </a:extLst>
              </p:cNvPr>
              <p:cNvCxnSpPr/>
              <p:nvPr/>
            </p:nvCxnSpPr>
            <p:spPr>
              <a:xfrm flipH="1" flipV="1">
                <a:off x="6248402" y="2823413"/>
                <a:ext cx="1435769" cy="2119645"/>
              </a:xfrm>
              <a:prstGeom prst="line">
                <a:avLst/>
              </a:prstGeom>
              <a:grpFill/>
              <a:ln w="635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7" name="Straight Connector 406">
                <a:extLst>
                  <a:ext uri="{FF2B5EF4-FFF2-40B4-BE49-F238E27FC236}">
                    <a16:creationId xmlns:a16="http://schemas.microsoft.com/office/drawing/2014/main" id="{364A2960-C654-4C04-8DDC-888ECBE71D2C}"/>
                  </a:ext>
                </a:extLst>
              </p:cNvPr>
              <p:cNvCxnSpPr/>
              <p:nvPr/>
            </p:nvCxnSpPr>
            <p:spPr>
              <a:xfrm flipV="1">
                <a:off x="6302617" y="2374233"/>
                <a:ext cx="2550695" cy="449179"/>
              </a:xfrm>
              <a:prstGeom prst="line">
                <a:avLst/>
              </a:prstGeom>
              <a:grpFill/>
              <a:ln w="635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8" name="Straight Connector 407">
                <a:extLst>
                  <a:ext uri="{FF2B5EF4-FFF2-40B4-BE49-F238E27FC236}">
                    <a16:creationId xmlns:a16="http://schemas.microsoft.com/office/drawing/2014/main" id="{C6AC8F2A-0701-4873-86FE-927425C68637}"/>
                  </a:ext>
                </a:extLst>
              </p:cNvPr>
              <p:cNvCxnSpPr/>
              <p:nvPr/>
            </p:nvCxnSpPr>
            <p:spPr>
              <a:xfrm flipV="1">
                <a:off x="4660231" y="1005871"/>
                <a:ext cx="1238497" cy="1124581"/>
              </a:xfrm>
              <a:prstGeom prst="line">
                <a:avLst/>
              </a:prstGeom>
              <a:grpFill/>
              <a:ln w="635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09" name="Straight Connector 408">
                <a:extLst>
                  <a:ext uri="{FF2B5EF4-FFF2-40B4-BE49-F238E27FC236}">
                    <a16:creationId xmlns:a16="http://schemas.microsoft.com/office/drawing/2014/main" id="{4D0FA533-126E-48BE-84BB-916BA961D5F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89382" y="1005872"/>
                <a:ext cx="399120" cy="1858616"/>
              </a:xfrm>
              <a:prstGeom prst="line">
                <a:avLst/>
              </a:prstGeom>
              <a:grpFill/>
              <a:ln w="635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A2479CD3-8CE1-4D0F-955A-6CEA91843943}"/>
                  </a:ext>
                </a:extLst>
              </p:cNvPr>
              <p:cNvCxnSpPr/>
              <p:nvPr/>
            </p:nvCxnSpPr>
            <p:spPr>
              <a:xfrm flipH="1">
                <a:off x="5250253" y="2914731"/>
                <a:ext cx="995592" cy="1898902"/>
              </a:xfrm>
              <a:prstGeom prst="line">
                <a:avLst/>
              </a:prstGeom>
              <a:grpFill/>
              <a:ln w="635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1" name="Straight Connector 410">
                <a:extLst>
                  <a:ext uri="{FF2B5EF4-FFF2-40B4-BE49-F238E27FC236}">
                    <a16:creationId xmlns:a16="http://schemas.microsoft.com/office/drawing/2014/main" id="{0F33507E-016F-4398-B72E-4E0DF3801185}"/>
                  </a:ext>
                </a:extLst>
              </p:cNvPr>
              <p:cNvCxnSpPr/>
              <p:nvPr/>
            </p:nvCxnSpPr>
            <p:spPr>
              <a:xfrm>
                <a:off x="4644190" y="2164653"/>
                <a:ext cx="621140" cy="2671436"/>
              </a:xfrm>
              <a:prstGeom prst="line">
                <a:avLst/>
              </a:prstGeom>
              <a:grpFill/>
              <a:ln w="635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385" name="Group 384">
              <a:extLst>
                <a:ext uri="{FF2B5EF4-FFF2-40B4-BE49-F238E27FC236}">
                  <a16:creationId xmlns:a16="http://schemas.microsoft.com/office/drawing/2014/main" id="{3937AADD-017E-42F4-93FA-3F2E94C777C3}"/>
                </a:ext>
              </a:extLst>
            </p:cNvPr>
            <p:cNvGrpSpPr/>
            <p:nvPr/>
          </p:nvGrpSpPr>
          <p:grpSpPr>
            <a:xfrm rot="13901237">
              <a:off x="-1795509" y="-216746"/>
              <a:ext cx="6123226" cy="3767003"/>
              <a:chOff x="7062846" y="3526301"/>
              <a:chExt cx="5305580" cy="3263988"/>
            </a:xfrm>
            <a:grpFill/>
          </p:grpSpPr>
          <p:sp>
            <p:nvSpPr>
              <p:cNvPr id="386" name="Oval 385">
                <a:extLst>
                  <a:ext uri="{FF2B5EF4-FFF2-40B4-BE49-F238E27FC236}">
                    <a16:creationId xmlns:a16="http://schemas.microsoft.com/office/drawing/2014/main" id="{0F447C35-7D51-40FA-9E89-40838AC11427}"/>
                  </a:ext>
                </a:extLst>
              </p:cNvPr>
              <p:cNvSpPr/>
              <p:nvPr/>
            </p:nvSpPr>
            <p:spPr>
              <a:xfrm rot="20296323" flipH="1">
                <a:off x="8662849" y="3526301"/>
                <a:ext cx="149393" cy="149393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387" name="Oval 386">
                <a:extLst>
                  <a:ext uri="{FF2B5EF4-FFF2-40B4-BE49-F238E27FC236}">
                    <a16:creationId xmlns:a16="http://schemas.microsoft.com/office/drawing/2014/main" id="{7626A9B9-2E9C-42E3-91F7-6AA09A55A317}"/>
                  </a:ext>
                </a:extLst>
              </p:cNvPr>
              <p:cNvSpPr/>
              <p:nvPr/>
            </p:nvSpPr>
            <p:spPr>
              <a:xfrm rot="20296323" flipH="1">
                <a:off x="8860284" y="4838570"/>
                <a:ext cx="149393" cy="149393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388" name="Oval 387">
                <a:extLst>
                  <a:ext uri="{FF2B5EF4-FFF2-40B4-BE49-F238E27FC236}">
                    <a16:creationId xmlns:a16="http://schemas.microsoft.com/office/drawing/2014/main" id="{CA7C7204-9968-4D8B-90E7-F332907DA16D}"/>
                  </a:ext>
                </a:extLst>
              </p:cNvPr>
              <p:cNvSpPr/>
              <p:nvPr/>
            </p:nvSpPr>
            <p:spPr>
              <a:xfrm rot="20296323" flipH="1">
                <a:off x="7062846" y="5227707"/>
                <a:ext cx="149393" cy="149393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389" name="Oval 388">
                <a:extLst>
                  <a:ext uri="{FF2B5EF4-FFF2-40B4-BE49-F238E27FC236}">
                    <a16:creationId xmlns:a16="http://schemas.microsoft.com/office/drawing/2014/main" id="{C30470CE-2BF2-4C60-97BA-C95CD5E24FC9}"/>
                  </a:ext>
                </a:extLst>
              </p:cNvPr>
              <p:cNvSpPr/>
              <p:nvPr/>
            </p:nvSpPr>
            <p:spPr>
              <a:xfrm rot="20296323" flipH="1">
                <a:off x="8518918" y="6640896"/>
                <a:ext cx="149393" cy="149393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390" name="Oval 389">
                <a:extLst>
                  <a:ext uri="{FF2B5EF4-FFF2-40B4-BE49-F238E27FC236}">
                    <a16:creationId xmlns:a16="http://schemas.microsoft.com/office/drawing/2014/main" id="{4BD53150-B1C2-4C13-8396-2C170446294A}"/>
                  </a:ext>
                </a:extLst>
              </p:cNvPr>
              <p:cNvSpPr/>
              <p:nvPr/>
            </p:nvSpPr>
            <p:spPr>
              <a:xfrm rot="20296323" flipH="1">
                <a:off x="10079178" y="5906810"/>
                <a:ext cx="149393" cy="149393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391" name="Oval 390">
                <a:extLst>
                  <a:ext uri="{FF2B5EF4-FFF2-40B4-BE49-F238E27FC236}">
                    <a16:creationId xmlns:a16="http://schemas.microsoft.com/office/drawing/2014/main" id="{0C355D95-73F7-4B51-B2AF-0AFC40238791}"/>
                  </a:ext>
                </a:extLst>
              </p:cNvPr>
              <p:cNvSpPr/>
              <p:nvPr/>
            </p:nvSpPr>
            <p:spPr>
              <a:xfrm rot="20296323" flipH="1">
                <a:off x="10683602" y="4962941"/>
                <a:ext cx="149393" cy="149393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392" name="Oval 391">
                <a:extLst>
                  <a:ext uri="{FF2B5EF4-FFF2-40B4-BE49-F238E27FC236}">
                    <a16:creationId xmlns:a16="http://schemas.microsoft.com/office/drawing/2014/main" id="{1B34FD0A-58C6-4C57-B146-D70D019B35D8}"/>
                  </a:ext>
                </a:extLst>
              </p:cNvPr>
              <p:cNvSpPr/>
              <p:nvPr/>
            </p:nvSpPr>
            <p:spPr>
              <a:xfrm rot="20296323" flipH="1">
                <a:off x="12219033" y="5992906"/>
                <a:ext cx="149393" cy="149393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393" name="Oval 392">
                <a:extLst>
                  <a:ext uri="{FF2B5EF4-FFF2-40B4-BE49-F238E27FC236}">
                    <a16:creationId xmlns:a16="http://schemas.microsoft.com/office/drawing/2014/main" id="{4B23965B-AF28-4DCE-A51A-9917EA0A03A9}"/>
                  </a:ext>
                </a:extLst>
              </p:cNvPr>
              <p:cNvSpPr/>
              <p:nvPr/>
            </p:nvSpPr>
            <p:spPr>
              <a:xfrm rot="20296323" flipH="1">
                <a:off x="11731603" y="4518872"/>
                <a:ext cx="149393" cy="149393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394" name="Oval 393">
                <a:extLst>
                  <a:ext uri="{FF2B5EF4-FFF2-40B4-BE49-F238E27FC236}">
                    <a16:creationId xmlns:a16="http://schemas.microsoft.com/office/drawing/2014/main" id="{E64A357B-173C-4952-9621-5670A9EA8605}"/>
                  </a:ext>
                </a:extLst>
              </p:cNvPr>
              <p:cNvSpPr/>
              <p:nvPr/>
            </p:nvSpPr>
            <p:spPr>
              <a:xfrm rot="20296323" flipH="1">
                <a:off x="9833315" y="3958950"/>
                <a:ext cx="149393" cy="149393"/>
              </a:xfrm>
              <a:prstGeom prst="ellipse">
                <a:avLst/>
              </a:prstGeom>
              <a:grpFill/>
              <a:ln w="12700" cap="flat" cmpd="sng" algn="ctr">
                <a:solidFill>
                  <a:schemeClr val="bg1">
                    <a:lumMod val="95000"/>
                  </a:scheme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15" name="Group 414">
            <a:extLst>
              <a:ext uri="{FF2B5EF4-FFF2-40B4-BE49-F238E27FC236}">
                <a16:creationId xmlns:a16="http://schemas.microsoft.com/office/drawing/2014/main" id="{F92B532F-19B0-47E7-9380-A357D88DA702}"/>
              </a:ext>
            </a:extLst>
          </p:cNvPr>
          <p:cNvGrpSpPr/>
          <p:nvPr userDrawn="1"/>
        </p:nvGrpSpPr>
        <p:grpSpPr>
          <a:xfrm>
            <a:off x="6814011" y="2740100"/>
            <a:ext cx="6894460" cy="4792561"/>
            <a:chOff x="5706071" y="2645717"/>
            <a:chExt cx="6894460" cy="4792561"/>
          </a:xfrm>
        </p:grpSpPr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DDD6C650-70CB-4784-94FA-03944634CA21}"/>
                </a:ext>
              </a:extLst>
            </p:cNvPr>
            <p:cNvGrpSpPr/>
            <p:nvPr/>
          </p:nvGrpSpPr>
          <p:grpSpPr>
            <a:xfrm rot="20296323" flipH="1">
              <a:off x="5883460" y="2645717"/>
              <a:ext cx="6176152" cy="4792561"/>
              <a:chOff x="2438400" y="1005871"/>
              <a:chExt cx="6414912" cy="4977833"/>
            </a:xfrm>
            <a:solidFill>
              <a:srgbClr val="638CB9">
                <a:alpha val="50000"/>
              </a:srgbClr>
            </a:solidFill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965B43CD-8A15-4F90-B32C-79FA645B2E85}"/>
                  </a:ext>
                </a:extLst>
              </p:cNvPr>
              <p:cNvCxnSpPr/>
              <p:nvPr/>
            </p:nvCxnSpPr>
            <p:spPr>
              <a:xfrm flipV="1">
                <a:off x="2614864" y="3850104"/>
                <a:ext cx="1411705" cy="2133600"/>
              </a:xfrm>
              <a:prstGeom prst="line">
                <a:avLst/>
              </a:prstGeom>
              <a:grpFill/>
              <a:ln w="6350" cap="flat" cmpd="sng" algn="ctr">
                <a:solidFill>
                  <a:srgbClr val="EBEFF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115728EA-8CD7-4229-A79C-E8FD77D87F23}"/>
                  </a:ext>
                </a:extLst>
              </p:cNvPr>
              <p:cNvCxnSpPr/>
              <p:nvPr/>
            </p:nvCxnSpPr>
            <p:spPr>
              <a:xfrm>
                <a:off x="4026569" y="3866146"/>
                <a:ext cx="1267327" cy="882316"/>
              </a:xfrm>
              <a:prstGeom prst="line">
                <a:avLst/>
              </a:prstGeom>
              <a:grpFill/>
              <a:ln w="6350" cap="flat" cmpd="sng" algn="ctr">
                <a:solidFill>
                  <a:srgbClr val="EBEFF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B54F01DC-7E75-4045-AC6F-551A140F4349}"/>
                  </a:ext>
                </a:extLst>
              </p:cNvPr>
              <p:cNvCxnSpPr/>
              <p:nvPr/>
            </p:nvCxnSpPr>
            <p:spPr>
              <a:xfrm flipH="1">
                <a:off x="2614864" y="4780546"/>
                <a:ext cx="2662990" cy="1199465"/>
              </a:xfrm>
              <a:prstGeom prst="line">
                <a:avLst/>
              </a:prstGeom>
              <a:grpFill/>
              <a:ln w="6350" cap="flat" cmpd="sng" algn="ctr">
                <a:solidFill>
                  <a:srgbClr val="EBEFF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8FD87FF3-2FB6-46CC-9234-7669E088596B}"/>
                  </a:ext>
                </a:extLst>
              </p:cNvPr>
              <p:cNvCxnSpPr/>
              <p:nvPr/>
            </p:nvCxnSpPr>
            <p:spPr>
              <a:xfrm>
                <a:off x="2470485" y="3850104"/>
                <a:ext cx="2823411" cy="914400"/>
              </a:xfrm>
              <a:prstGeom prst="line">
                <a:avLst/>
              </a:prstGeom>
              <a:grpFill/>
              <a:ln w="6350" cap="flat" cmpd="sng" algn="ctr">
                <a:solidFill>
                  <a:srgbClr val="EBEFF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3963B5EA-51BA-4660-AFA3-19EFBB1EC1C5}"/>
                  </a:ext>
                </a:extLst>
              </p:cNvPr>
              <p:cNvCxnSpPr/>
              <p:nvPr/>
            </p:nvCxnSpPr>
            <p:spPr>
              <a:xfrm flipV="1">
                <a:off x="2438400" y="2823411"/>
                <a:ext cx="3834062" cy="1026694"/>
              </a:xfrm>
              <a:prstGeom prst="line">
                <a:avLst/>
              </a:prstGeom>
              <a:grpFill/>
              <a:ln w="6350" cap="flat" cmpd="sng" algn="ctr">
                <a:solidFill>
                  <a:srgbClr val="EBEFF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8D64F3F3-206B-4A76-95BA-06AE62BA191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660231" y="2180695"/>
                <a:ext cx="1666449" cy="649161"/>
              </a:xfrm>
              <a:prstGeom prst="line">
                <a:avLst/>
              </a:prstGeom>
              <a:grpFill/>
              <a:ln w="6350" cap="flat" cmpd="sng" algn="ctr">
                <a:solidFill>
                  <a:srgbClr val="EBEFF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A3438098-7A3B-4D6C-A5B2-2C824BA5B705}"/>
                  </a:ext>
                </a:extLst>
              </p:cNvPr>
              <p:cNvCxnSpPr/>
              <p:nvPr/>
            </p:nvCxnSpPr>
            <p:spPr>
              <a:xfrm flipH="1">
                <a:off x="4026568" y="2130450"/>
                <a:ext cx="633663" cy="1732003"/>
              </a:xfrm>
              <a:prstGeom prst="line">
                <a:avLst/>
              </a:prstGeom>
              <a:grpFill/>
              <a:ln w="6350" cap="flat" cmpd="sng" algn="ctr">
                <a:solidFill>
                  <a:srgbClr val="EBEFF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33288623-D495-4029-9AB0-EEDC4A730E79}"/>
                  </a:ext>
                </a:extLst>
              </p:cNvPr>
              <p:cNvCxnSpPr/>
              <p:nvPr/>
            </p:nvCxnSpPr>
            <p:spPr>
              <a:xfrm>
                <a:off x="4058654" y="3900350"/>
                <a:ext cx="3547859" cy="1029176"/>
              </a:xfrm>
              <a:prstGeom prst="line">
                <a:avLst/>
              </a:prstGeom>
              <a:grpFill/>
              <a:ln w="6350" cap="flat" cmpd="sng" algn="ctr">
                <a:solidFill>
                  <a:srgbClr val="EBEFF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5AB925D7-4A21-494F-A4F5-F2CCDE8930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93895" y="4752157"/>
                <a:ext cx="2423966" cy="206942"/>
              </a:xfrm>
              <a:prstGeom prst="line">
                <a:avLst/>
              </a:prstGeom>
              <a:grpFill/>
              <a:ln w="6350" cap="flat" cmpd="sng" algn="ctr">
                <a:solidFill>
                  <a:srgbClr val="EBEFF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1" name="Straight Connector 120">
                <a:extLst>
                  <a:ext uri="{FF2B5EF4-FFF2-40B4-BE49-F238E27FC236}">
                    <a16:creationId xmlns:a16="http://schemas.microsoft.com/office/drawing/2014/main" id="{89C1EE3A-75FA-4BF9-8131-BD693784E9E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20416" y="2374232"/>
                <a:ext cx="1107852" cy="2518579"/>
              </a:xfrm>
              <a:prstGeom prst="line">
                <a:avLst/>
              </a:prstGeom>
              <a:grpFill/>
              <a:ln w="6350" cap="flat" cmpd="sng" algn="ctr">
                <a:solidFill>
                  <a:srgbClr val="EBEFF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2" name="Straight Connector 121">
                <a:extLst>
                  <a:ext uri="{FF2B5EF4-FFF2-40B4-BE49-F238E27FC236}">
                    <a16:creationId xmlns:a16="http://schemas.microsoft.com/office/drawing/2014/main" id="{949D8FDE-277D-44FD-8795-7E559394C6AD}"/>
                  </a:ext>
                </a:extLst>
              </p:cNvPr>
              <p:cNvCxnSpPr/>
              <p:nvPr/>
            </p:nvCxnSpPr>
            <p:spPr>
              <a:xfrm flipH="1">
                <a:off x="5277855" y="2374233"/>
                <a:ext cx="3547859" cy="2406316"/>
              </a:xfrm>
              <a:prstGeom prst="line">
                <a:avLst/>
              </a:prstGeom>
              <a:grpFill/>
              <a:ln w="6350" cap="flat" cmpd="sng" algn="ctr">
                <a:solidFill>
                  <a:srgbClr val="EBEFF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3" name="Straight Connector 122">
                <a:extLst>
                  <a:ext uri="{FF2B5EF4-FFF2-40B4-BE49-F238E27FC236}">
                    <a16:creationId xmlns:a16="http://schemas.microsoft.com/office/drawing/2014/main" id="{F3E70964-6A37-4311-9317-1DD81E8FAFA5}"/>
                  </a:ext>
                </a:extLst>
              </p:cNvPr>
              <p:cNvCxnSpPr/>
              <p:nvPr/>
            </p:nvCxnSpPr>
            <p:spPr>
              <a:xfrm flipH="1" flipV="1">
                <a:off x="6248401" y="2823412"/>
                <a:ext cx="1435769" cy="2119645"/>
              </a:xfrm>
              <a:prstGeom prst="line">
                <a:avLst/>
              </a:prstGeom>
              <a:grpFill/>
              <a:ln w="6350" cap="flat" cmpd="sng" algn="ctr">
                <a:solidFill>
                  <a:srgbClr val="EBEFF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96B0939E-AF7E-47FF-AE9E-428A0EC67323}"/>
                  </a:ext>
                </a:extLst>
              </p:cNvPr>
              <p:cNvCxnSpPr/>
              <p:nvPr/>
            </p:nvCxnSpPr>
            <p:spPr>
              <a:xfrm flipV="1">
                <a:off x="6302617" y="2374233"/>
                <a:ext cx="2550695" cy="449180"/>
              </a:xfrm>
              <a:prstGeom prst="line">
                <a:avLst/>
              </a:prstGeom>
              <a:grpFill/>
              <a:ln w="6350" cap="flat" cmpd="sng" algn="ctr">
                <a:solidFill>
                  <a:srgbClr val="EBEFF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8772242E-6415-4FC6-B65E-C7DEF0475290}"/>
                  </a:ext>
                </a:extLst>
              </p:cNvPr>
              <p:cNvCxnSpPr/>
              <p:nvPr/>
            </p:nvCxnSpPr>
            <p:spPr>
              <a:xfrm flipV="1">
                <a:off x="4660231" y="1005871"/>
                <a:ext cx="1238496" cy="1124581"/>
              </a:xfrm>
              <a:prstGeom prst="line">
                <a:avLst/>
              </a:prstGeom>
              <a:grpFill/>
              <a:ln w="6350" cap="flat" cmpd="sng" algn="ctr">
                <a:solidFill>
                  <a:srgbClr val="EBEFF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C7E34F13-5C00-41C6-B890-5ECC1ACCCBB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89383" y="1005871"/>
                <a:ext cx="399120" cy="1858616"/>
              </a:xfrm>
              <a:prstGeom prst="line">
                <a:avLst/>
              </a:prstGeom>
              <a:grpFill/>
              <a:ln w="6350" cap="flat" cmpd="sng" algn="ctr">
                <a:solidFill>
                  <a:srgbClr val="EBEFF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F6079D4F-B946-4C6B-B56F-EAB7E5FABEC4}"/>
                  </a:ext>
                </a:extLst>
              </p:cNvPr>
              <p:cNvCxnSpPr/>
              <p:nvPr/>
            </p:nvCxnSpPr>
            <p:spPr>
              <a:xfrm flipH="1">
                <a:off x="5250253" y="2914731"/>
                <a:ext cx="995592" cy="1898902"/>
              </a:xfrm>
              <a:prstGeom prst="line">
                <a:avLst/>
              </a:prstGeom>
              <a:grpFill/>
              <a:ln w="6350" cap="flat" cmpd="sng" algn="ctr">
                <a:solidFill>
                  <a:srgbClr val="EBEFF5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55D19C77-73E5-45FC-B277-9E75EE58A809}"/>
                  </a:ext>
                </a:extLst>
              </p:cNvPr>
              <p:cNvCxnSpPr/>
              <p:nvPr/>
            </p:nvCxnSpPr>
            <p:spPr>
              <a:xfrm>
                <a:off x="4644190" y="2164653"/>
                <a:ext cx="621140" cy="2671436"/>
              </a:xfrm>
              <a:prstGeom prst="line">
                <a:avLst/>
              </a:prstGeom>
              <a:grpFill/>
              <a:ln w="6350" cap="flat" cmpd="sng" algn="ctr">
                <a:solidFill>
                  <a:srgbClr val="EBEFF5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381" name="Group 380">
              <a:extLst>
                <a:ext uri="{FF2B5EF4-FFF2-40B4-BE49-F238E27FC236}">
                  <a16:creationId xmlns:a16="http://schemas.microsoft.com/office/drawing/2014/main" id="{7219ADAA-A0AD-433C-B005-C418208930F3}"/>
                </a:ext>
              </a:extLst>
            </p:cNvPr>
            <p:cNvGrpSpPr/>
            <p:nvPr/>
          </p:nvGrpSpPr>
          <p:grpSpPr>
            <a:xfrm>
              <a:off x="5706071" y="2873948"/>
              <a:ext cx="6894460" cy="4241465"/>
              <a:chOff x="7062860" y="3526309"/>
              <a:chExt cx="5305592" cy="3263995"/>
            </a:xfrm>
            <a:solidFill>
              <a:srgbClr val="EBEFF5"/>
            </a:solidFill>
          </p:grpSpPr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6AB9A6BA-ED52-4DC6-B8ED-D65541AAEDDE}"/>
                  </a:ext>
                </a:extLst>
              </p:cNvPr>
              <p:cNvSpPr/>
              <p:nvPr/>
            </p:nvSpPr>
            <p:spPr>
              <a:xfrm rot="20296323" flipH="1">
                <a:off x="8662867" y="3526309"/>
                <a:ext cx="149393" cy="149393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B7A3749A-E753-4A61-AE47-94268C57B997}"/>
                  </a:ext>
                </a:extLst>
              </p:cNvPr>
              <p:cNvSpPr/>
              <p:nvPr/>
            </p:nvSpPr>
            <p:spPr>
              <a:xfrm rot="20296323" flipH="1">
                <a:off x="8907796" y="4876102"/>
                <a:ext cx="149393" cy="149393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7CF0F8EC-9C3C-4D49-B5D4-A4B5E6D5B868}"/>
                  </a:ext>
                </a:extLst>
              </p:cNvPr>
              <p:cNvSpPr/>
              <p:nvPr/>
            </p:nvSpPr>
            <p:spPr>
              <a:xfrm rot="20296323" flipH="1">
                <a:off x="7062860" y="5227719"/>
                <a:ext cx="149393" cy="149393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AAA4DD3D-F99C-48EF-A3C4-27C8DFC5C0EA}"/>
                  </a:ext>
                </a:extLst>
              </p:cNvPr>
              <p:cNvSpPr/>
              <p:nvPr/>
            </p:nvSpPr>
            <p:spPr>
              <a:xfrm rot="20296323" flipH="1">
                <a:off x="8518936" y="6640911"/>
                <a:ext cx="149393" cy="149393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4F4C8818-F711-4F5F-9E69-E60BA3E35102}"/>
                  </a:ext>
                </a:extLst>
              </p:cNvPr>
              <p:cNvSpPr/>
              <p:nvPr/>
            </p:nvSpPr>
            <p:spPr>
              <a:xfrm rot="20296323" flipH="1">
                <a:off x="10079199" y="5906823"/>
                <a:ext cx="149393" cy="149393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5386444C-22F4-496B-BFE2-F062A8DF4BD1}"/>
                  </a:ext>
                </a:extLst>
              </p:cNvPr>
              <p:cNvSpPr/>
              <p:nvPr/>
            </p:nvSpPr>
            <p:spPr>
              <a:xfrm rot="20296323" flipH="1">
                <a:off x="10683625" y="4962952"/>
                <a:ext cx="149393" cy="149393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35" name="Oval 134">
                <a:extLst>
                  <a:ext uri="{FF2B5EF4-FFF2-40B4-BE49-F238E27FC236}">
                    <a16:creationId xmlns:a16="http://schemas.microsoft.com/office/drawing/2014/main" id="{A0C031D5-A8D3-44A5-B44A-FC5B6688AA74}"/>
                  </a:ext>
                </a:extLst>
              </p:cNvPr>
              <p:cNvSpPr/>
              <p:nvPr/>
            </p:nvSpPr>
            <p:spPr>
              <a:xfrm rot="20296323" flipH="1">
                <a:off x="12219059" y="5992920"/>
                <a:ext cx="149393" cy="149393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36" name="Oval 135">
                <a:extLst>
                  <a:ext uri="{FF2B5EF4-FFF2-40B4-BE49-F238E27FC236}">
                    <a16:creationId xmlns:a16="http://schemas.microsoft.com/office/drawing/2014/main" id="{FBD44CDB-1323-400B-82BA-114066008DAA}"/>
                  </a:ext>
                </a:extLst>
              </p:cNvPr>
              <p:cNvSpPr/>
              <p:nvPr/>
            </p:nvSpPr>
            <p:spPr>
              <a:xfrm rot="20296323" flipH="1">
                <a:off x="11731627" y="4518881"/>
                <a:ext cx="149393" cy="149393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5B6CCDDB-8144-430D-87E6-3C5C0DC7A56E}"/>
                  </a:ext>
                </a:extLst>
              </p:cNvPr>
              <p:cNvSpPr/>
              <p:nvPr/>
            </p:nvSpPr>
            <p:spPr>
              <a:xfrm rot="20296323" flipH="1">
                <a:off x="9833315" y="3958950"/>
                <a:ext cx="149393" cy="149393"/>
              </a:xfrm>
              <a:prstGeom prst="ellipse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9891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9" dur="40000" fill="hold"/>
                                        <p:tgtEl>
                                          <p:spTgt spid="4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6" presetClass="emph" presetSubtype="0" repeatCount="indefinite" autoRev="1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1" dur="3000" fill="hold"/>
                                        <p:tgtEl>
                                          <p:spTgt spid="4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-21600000">
                                      <p:cBhvr>
                                        <p:cTn id="16" dur="40000" fill="hold"/>
                                        <p:tgtEl>
                                          <p:spTgt spid="4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6" presetClass="emph" presetSubtype="0" repeatCount="indefinite" autoRev="1" fill="hold" nodeType="withEffect">
                                  <p:stCondLst>
                                    <p:cond delay="1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Scale>
                                      <p:cBhvr>
                                        <p:cTn id="18" dur="3000" fill="hold"/>
                                        <p:tgtEl>
                                          <p:spTgt spid="41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9434CF-34E0-1164-A0A1-8E73AAB97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EC8619F1-7CB8-448D-568A-F167B6FB2B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4C0A1D8-59B2-1A36-5332-A6703EEA0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55054-8463-4C0A-8C38-3C0AAC35205E}" type="datetimeFigureOut">
              <a:rPr lang="pt-BR" smtClean="0"/>
              <a:t>26/01/2024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5CA6DAE-A1E4-144F-43EC-3E954097B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6C9ACE5-362F-98D6-0848-0007D42AF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D0A-0F26-4BF1-BE61-33CC830474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59380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A1130B9-EF9F-5F93-4865-DFB72C8D78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A731293-D44E-1C54-F78A-0607D85367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B27DCD7-D849-E6F0-2F43-7C1353CE8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55054-8463-4C0A-8C38-3C0AAC35205E}" type="datetimeFigureOut">
              <a:rPr lang="pt-BR" smtClean="0"/>
              <a:t>26/01/2024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69100EB-0B8C-63EA-AC07-35A9852E7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7BC1CB1-19CA-5CF5-69D6-E27FFD242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D0A-0F26-4BF1-BE61-33CC830474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1024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E99B01-A950-5163-F156-8B00BAFE3C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B2A7704-1C2E-F7C0-BCBF-852CF3C17D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AE5F222-3506-2624-81F7-E6288B536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55054-8463-4C0A-8C38-3C0AAC35205E}" type="datetimeFigureOut">
              <a:rPr lang="pt-BR" smtClean="0"/>
              <a:t>26/01/2024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9CDDDEB-8606-70AF-C10A-76ABF3556D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65F2501-5E7B-C049-60DB-D4227168C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D0A-0F26-4BF1-BE61-33CC830474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12085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5D6F17-558F-ACD0-B50A-C755BEEC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9422403-630A-452F-0EA0-B07B294089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A5CDBF4-6B89-02A5-0261-D446B29CD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55054-8463-4C0A-8C38-3C0AAC35205E}" type="datetimeFigureOut">
              <a:rPr lang="pt-BR" smtClean="0"/>
              <a:t>26/01/2024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0B44AA2-116E-BB16-0D73-697787CC9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F6B984E-E890-BCBC-C3EF-4C2CFD21E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D0A-0F26-4BF1-BE61-33CC830474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8926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29BA1D8-7166-1833-7046-E2E5F0EC7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893B8F6-256D-E342-125D-5EF818E710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89ABB4C-4D42-AB61-F1B8-8563F25E24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6FBB9A3-DB13-C785-23AD-1F6160D29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55054-8463-4C0A-8C38-3C0AAC35205E}" type="datetimeFigureOut">
              <a:rPr lang="pt-BR" smtClean="0"/>
              <a:t>26/01/2024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4E916D3-3867-076B-A152-F11316B76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FF4B6C-5511-AF37-6568-95065FCD2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D0A-0F26-4BF1-BE61-33CC830474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4922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1A9862-5D8D-BAD7-F35D-89947FC30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FA895AD-C4DF-8DB7-BC82-6B8BA5F3D8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161A517-1284-4826-0819-1C33055C8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F6E2E658-0C50-7FDD-EDD4-43B72BD48F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067AAFA-0FB3-923B-12E5-BD732D763D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D34F7008-80E3-CD22-7FC8-BEB41E99D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55054-8463-4C0A-8C38-3C0AAC35205E}" type="datetimeFigureOut">
              <a:rPr lang="pt-BR" smtClean="0"/>
              <a:t>26/01/2024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9951E647-3B7B-CAD3-B5CA-4F1DEA0B6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B9B75A36-A13E-7AD2-C11E-8F8871A9E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D0A-0F26-4BF1-BE61-33CC830474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5142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202FC8-C0EC-9A0A-08F1-9248A38CC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18EA66D-912D-C51E-86F8-EE070A9285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55054-8463-4C0A-8C38-3C0AAC35205E}" type="datetimeFigureOut">
              <a:rPr lang="pt-BR" smtClean="0"/>
              <a:t>26/01/2024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5AB62355-DFCB-3805-5CEC-8DDE321DD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F9F096D-75F6-C948-BFFE-33F54B072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D0A-0F26-4BF1-BE61-33CC830474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9426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82D5E12C-C277-397D-0E1B-24D80446F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55054-8463-4C0A-8C38-3C0AAC35205E}" type="datetimeFigureOut">
              <a:rPr lang="pt-BR" smtClean="0"/>
              <a:t>26/01/2024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292EC20B-7A51-D259-E5A1-1B87C6074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AFD864E1-1198-2F2D-9166-8CE65DE59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D0A-0F26-4BF1-BE61-33CC830474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92737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2CA265-0B57-9CDE-1DBA-C1D0B327F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5B11F4A-11C2-2F17-9186-9C280CA25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AD3C10F-BDDD-C7E1-520A-3E3D7C2ECB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12D4357-0FB1-B798-8401-C007E31DE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55054-8463-4C0A-8C38-3C0AAC35205E}" type="datetimeFigureOut">
              <a:rPr lang="pt-BR" smtClean="0"/>
              <a:t>26/01/2024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294928C-9DAA-9324-A8EB-9263EDAAA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FAA3C40-703C-32D7-EC3B-8404891B4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D0A-0F26-4BF1-BE61-33CC830474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48639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57CE65-A392-4CF1-842D-AB2397ABE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91E1D3BD-9C4C-A029-5AA2-BE2714DA25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6F87858-A368-D5E2-61C8-695F31655D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480170F-FE1C-3707-0D02-152A7871D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55054-8463-4C0A-8C38-3C0AAC35205E}" type="datetimeFigureOut">
              <a:rPr lang="pt-BR" smtClean="0"/>
              <a:t>26/01/2024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87675A5-95EC-D28B-3577-30CCD7555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85E4C66-E4E9-7ACF-ADF3-413B2ADA0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14D0A-0F26-4BF1-BE61-33CC830474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8825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79C300C8-9AA1-12ED-1B63-5B2933960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E7537879-76AF-A293-360C-1139146F1F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69F7244-5120-434A-850F-85099461C6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55054-8463-4C0A-8C38-3C0AAC35205E}" type="datetimeFigureOut">
              <a:rPr lang="pt-BR" smtClean="0"/>
              <a:t>26/01/2024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A50EC81-857A-3983-AB64-F726AD4BFB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C5B10AF-DE4E-03B5-7DDF-21018C3EC9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14D0A-0F26-4BF1-BE61-33CC8304744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5239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112968B6-45CB-128A-B808-530B1F6A928B}"/>
              </a:ext>
            </a:extLst>
          </p:cNvPr>
          <p:cNvSpPr txBox="1"/>
          <p:nvPr/>
        </p:nvSpPr>
        <p:spPr>
          <a:xfrm>
            <a:off x="744005" y="325071"/>
            <a:ext cx="1119846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Amasis MT Pro" panose="020F0502020204030204" pitchFamily="18" charset="0"/>
              </a:rPr>
              <a:t>Strategic pillars of </a:t>
            </a:r>
            <a:r>
              <a:rPr lang="en-US" sz="2000" b="1" dirty="0" err="1">
                <a:solidFill>
                  <a:srgbClr val="000000"/>
                </a:solidFill>
                <a:latin typeface="Amasis MT Pro" panose="020F0502020204030204" pitchFamily="18" charset="0"/>
              </a:rPr>
              <a:t>AgriforLife</a:t>
            </a:r>
            <a:r>
              <a:rPr lang="en-US" sz="2000" b="1" dirty="0">
                <a:solidFill>
                  <a:srgbClr val="000000"/>
                </a:solidFill>
                <a:latin typeface="Amasis MT Pro" panose="020F0502020204030204" pitchFamily="18" charset="0"/>
              </a:rPr>
              <a:t> to foster the development of an agriculture that has as a vital component sustaining human life.</a:t>
            </a:r>
            <a:endParaRPr lang="pt-BR" sz="2000" dirty="0">
              <a:solidFill>
                <a:schemeClr val="accent6"/>
              </a:solidFill>
            </a:endParaRPr>
          </a:p>
        </p:txBody>
      </p:sp>
      <p:sp>
        <p:nvSpPr>
          <p:cNvPr id="3" name="Freeform 142">
            <a:extLst>
              <a:ext uri="{FF2B5EF4-FFF2-40B4-BE49-F238E27FC236}">
                <a16:creationId xmlns:a16="http://schemas.microsoft.com/office/drawing/2014/main" id="{80116445-A33A-C2EA-C2F4-84FA9B820B0D}"/>
              </a:ext>
            </a:extLst>
          </p:cNvPr>
          <p:cNvSpPr>
            <a:spLocks/>
          </p:cNvSpPr>
          <p:nvPr/>
        </p:nvSpPr>
        <p:spPr bwMode="auto">
          <a:xfrm>
            <a:off x="7445916" y="4291915"/>
            <a:ext cx="2043113" cy="1443038"/>
          </a:xfrm>
          <a:custGeom>
            <a:avLst/>
            <a:gdLst>
              <a:gd name="T0" fmla="*/ 615 w 647"/>
              <a:gd name="T1" fmla="*/ 230 h 458"/>
              <a:gd name="T2" fmla="*/ 592 w 647"/>
              <a:gd name="T3" fmla="*/ 111 h 458"/>
              <a:gd name="T4" fmla="*/ 521 w 647"/>
              <a:gd name="T5" fmla="*/ 40 h 458"/>
              <a:gd name="T6" fmla="*/ 402 w 647"/>
              <a:gd name="T7" fmla="*/ 17 h 458"/>
              <a:gd name="T8" fmla="*/ 316 w 647"/>
              <a:gd name="T9" fmla="*/ 34 h 458"/>
              <a:gd name="T10" fmla="*/ 230 w 647"/>
              <a:gd name="T11" fmla="*/ 17 h 458"/>
              <a:gd name="T12" fmla="*/ 111 w 647"/>
              <a:gd name="T13" fmla="*/ 40 h 458"/>
              <a:gd name="T14" fmla="*/ 40 w 647"/>
              <a:gd name="T15" fmla="*/ 111 h 458"/>
              <a:gd name="T16" fmla="*/ 17 w 647"/>
              <a:gd name="T17" fmla="*/ 230 h 458"/>
              <a:gd name="T18" fmla="*/ 33 w 647"/>
              <a:gd name="T19" fmla="*/ 293 h 458"/>
              <a:gd name="T20" fmla="*/ 36 w 647"/>
              <a:gd name="T21" fmla="*/ 293 h 458"/>
              <a:gd name="T22" fmla="*/ 20 w 647"/>
              <a:gd name="T23" fmla="*/ 229 h 458"/>
              <a:gd name="T24" fmla="*/ 43 w 647"/>
              <a:gd name="T25" fmla="*/ 113 h 458"/>
              <a:gd name="T26" fmla="*/ 113 w 647"/>
              <a:gd name="T27" fmla="*/ 42 h 458"/>
              <a:gd name="T28" fmla="*/ 229 w 647"/>
              <a:gd name="T29" fmla="*/ 20 h 458"/>
              <a:gd name="T30" fmla="*/ 316 w 647"/>
              <a:gd name="T31" fmla="*/ 37 h 458"/>
              <a:gd name="T32" fmla="*/ 403 w 647"/>
              <a:gd name="T33" fmla="*/ 20 h 458"/>
              <a:gd name="T34" fmla="*/ 519 w 647"/>
              <a:gd name="T35" fmla="*/ 42 h 458"/>
              <a:gd name="T36" fmla="*/ 589 w 647"/>
              <a:gd name="T37" fmla="*/ 113 h 458"/>
              <a:gd name="T38" fmla="*/ 612 w 647"/>
              <a:gd name="T39" fmla="*/ 228 h 458"/>
              <a:gd name="T40" fmla="*/ 644 w 647"/>
              <a:gd name="T41" fmla="*/ 458 h 458"/>
              <a:gd name="T42" fmla="*/ 647 w 647"/>
              <a:gd name="T43" fmla="*/ 456 h 458"/>
              <a:gd name="T44" fmla="*/ 615 w 647"/>
              <a:gd name="T45" fmla="*/ 230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7" h="458">
                <a:moveTo>
                  <a:pt x="615" y="230"/>
                </a:moveTo>
                <a:cubicBezTo>
                  <a:pt x="632" y="189"/>
                  <a:pt x="623" y="142"/>
                  <a:pt x="592" y="111"/>
                </a:cubicBezTo>
                <a:cubicBezTo>
                  <a:pt x="521" y="40"/>
                  <a:pt x="521" y="40"/>
                  <a:pt x="521" y="40"/>
                </a:cubicBezTo>
                <a:cubicBezTo>
                  <a:pt x="490" y="9"/>
                  <a:pt x="443" y="0"/>
                  <a:pt x="402" y="17"/>
                </a:cubicBezTo>
                <a:cubicBezTo>
                  <a:pt x="374" y="28"/>
                  <a:pt x="346" y="34"/>
                  <a:pt x="316" y="34"/>
                </a:cubicBezTo>
                <a:cubicBezTo>
                  <a:pt x="286" y="34"/>
                  <a:pt x="258" y="28"/>
                  <a:pt x="230" y="17"/>
                </a:cubicBezTo>
                <a:cubicBezTo>
                  <a:pt x="189" y="0"/>
                  <a:pt x="142" y="9"/>
                  <a:pt x="111" y="40"/>
                </a:cubicBezTo>
                <a:cubicBezTo>
                  <a:pt x="40" y="111"/>
                  <a:pt x="40" y="111"/>
                  <a:pt x="40" y="111"/>
                </a:cubicBezTo>
                <a:cubicBezTo>
                  <a:pt x="9" y="142"/>
                  <a:pt x="0" y="189"/>
                  <a:pt x="17" y="230"/>
                </a:cubicBezTo>
                <a:cubicBezTo>
                  <a:pt x="25" y="250"/>
                  <a:pt x="30" y="271"/>
                  <a:pt x="33" y="293"/>
                </a:cubicBezTo>
                <a:cubicBezTo>
                  <a:pt x="36" y="293"/>
                  <a:pt x="36" y="293"/>
                  <a:pt x="36" y="293"/>
                </a:cubicBezTo>
                <a:cubicBezTo>
                  <a:pt x="34" y="271"/>
                  <a:pt x="29" y="250"/>
                  <a:pt x="20" y="229"/>
                </a:cubicBezTo>
                <a:cubicBezTo>
                  <a:pt x="4" y="189"/>
                  <a:pt x="13" y="143"/>
                  <a:pt x="43" y="113"/>
                </a:cubicBezTo>
                <a:cubicBezTo>
                  <a:pt x="113" y="42"/>
                  <a:pt x="113" y="42"/>
                  <a:pt x="113" y="42"/>
                </a:cubicBezTo>
                <a:cubicBezTo>
                  <a:pt x="143" y="12"/>
                  <a:pt x="189" y="4"/>
                  <a:pt x="229" y="20"/>
                </a:cubicBezTo>
                <a:cubicBezTo>
                  <a:pt x="257" y="31"/>
                  <a:pt x="286" y="37"/>
                  <a:pt x="316" y="37"/>
                </a:cubicBezTo>
                <a:cubicBezTo>
                  <a:pt x="346" y="37"/>
                  <a:pt x="375" y="31"/>
                  <a:pt x="403" y="20"/>
                </a:cubicBezTo>
                <a:cubicBezTo>
                  <a:pt x="443" y="4"/>
                  <a:pt x="489" y="12"/>
                  <a:pt x="519" y="42"/>
                </a:cubicBezTo>
                <a:cubicBezTo>
                  <a:pt x="589" y="113"/>
                  <a:pt x="589" y="113"/>
                  <a:pt x="589" y="113"/>
                </a:cubicBezTo>
                <a:cubicBezTo>
                  <a:pt x="620" y="143"/>
                  <a:pt x="628" y="189"/>
                  <a:pt x="612" y="228"/>
                </a:cubicBezTo>
                <a:cubicBezTo>
                  <a:pt x="580" y="305"/>
                  <a:pt x="593" y="393"/>
                  <a:pt x="644" y="458"/>
                </a:cubicBezTo>
                <a:cubicBezTo>
                  <a:pt x="647" y="456"/>
                  <a:pt x="647" y="456"/>
                  <a:pt x="647" y="456"/>
                </a:cubicBezTo>
                <a:cubicBezTo>
                  <a:pt x="596" y="392"/>
                  <a:pt x="584" y="305"/>
                  <a:pt x="615" y="230"/>
                </a:cubicBezTo>
                <a:close/>
              </a:path>
            </a:pathLst>
          </a:custGeom>
          <a:solidFill>
            <a:srgbClr val="4651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pt-BR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4" name="Freeform 143">
            <a:extLst>
              <a:ext uri="{FF2B5EF4-FFF2-40B4-BE49-F238E27FC236}">
                <a16:creationId xmlns:a16="http://schemas.microsoft.com/office/drawing/2014/main" id="{AF237B5A-D960-0971-FD11-BA9D9E7F0FDE}"/>
              </a:ext>
            </a:extLst>
          </p:cNvPr>
          <p:cNvSpPr>
            <a:spLocks/>
          </p:cNvSpPr>
          <p:nvPr/>
        </p:nvSpPr>
        <p:spPr bwMode="auto">
          <a:xfrm>
            <a:off x="1229266" y="2894915"/>
            <a:ext cx="1301750" cy="1298575"/>
          </a:xfrm>
          <a:custGeom>
            <a:avLst/>
            <a:gdLst>
              <a:gd name="T0" fmla="*/ 89 w 412"/>
              <a:gd name="T1" fmla="*/ 89 h 412"/>
              <a:gd name="T2" fmla="*/ 89 w 412"/>
              <a:gd name="T3" fmla="*/ 412 h 412"/>
              <a:gd name="T4" fmla="*/ 412 w 412"/>
              <a:gd name="T5" fmla="*/ 89 h 412"/>
              <a:gd name="T6" fmla="*/ 89 w 412"/>
              <a:gd name="T7" fmla="*/ 89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2" h="412">
                <a:moveTo>
                  <a:pt x="89" y="89"/>
                </a:moveTo>
                <a:cubicBezTo>
                  <a:pt x="0" y="178"/>
                  <a:pt x="0" y="322"/>
                  <a:pt x="89" y="412"/>
                </a:cubicBezTo>
                <a:cubicBezTo>
                  <a:pt x="412" y="89"/>
                  <a:pt x="412" y="89"/>
                  <a:pt x="412" y="89"/>
                </a:cubicBezTo>
                <a:cubicBezTo>
                  <a:pt x="323" y="0"/>
                  <a:pt x="179" y="0"/>
                  <a:pt x="89" y="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pt-BR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5" name="Freeform 144">
            <a:extLst>
              <a:ext uri="{FF2B5EF4-FFF2-40B4-BE49-F238E27FC236}">
                <a16:creationId xmlns:a16="http://schemas.microsoft.com/office/drawing/2014/main" id="{21A3C32F-4F56-D530-E82A-FCE61DF46470}"/>
              </a:ext>
            </a:extLst>
          </p:cNvPr>
          <p:cNvSpPr>
            <a:spLocks/>
          </p:cNvSpPr>
          <p:nvPr/>
        </p:nvSpPr>
        <p:spPr bwMode="auto">
          <a:xfrm>
            <a:off x="2905666" y="5287278"/>
            <a:ext cx="1439863" cy="719138"/>
          </a:xfrm>
          <a:custGeom>
            <a:avLst/>
            <a:gdLst>
              <a:gd name="T0" fmla="*/ 228 w 456"/>
              <a:gd name="T1" fmla="*/ 228 h 228"/>
              <a:gd name="T2" fmla="*/ 456 w 456"/>
              <a:gd name="T3" fmla="*/ 0 h 228"/>
              <a:gd name="T4" fmla="*/ 0 w 456"/>
              <a:gd name="T5" fmla="*/ 0 h 228"/>
              <a:gd name="T6" fmla="*/ 228 w 456"/>
              <a:gd name="T7" fmla="*/ 22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6" h="228">
                <a:moveTo>
                  <a:pt x="228" y="228"/>
                </a:moveTo>
                <a:cubicBezTo>
                  <a:pt x="354" y="228"/>
                  <a:pt x="456" y="126"/>
                  <a:pt x="45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8"/>
                  <a:pt x="228" y="22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pt-BR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6" name="Freeform 145">
            <a:extLst>
              <a:ext uri="{FF2B5EF4-FFF2-40B4-BE49-F238E27FC236}">
                <a16:creationId xmlns:a16="http://schemas.microsoft.com/office/drawing/2014/main" id="{A4929CD1-B04E-1091-E69A-5CCC6D0951C2}"/>
              </a:ext>
            </a:extLst>
          </p:cNvPr>
          <p:cNvSpPr>
            <a:spLocks/>
          </p:cNvSpPr>
          <p:nvPr/>
        </p:nvSpPr>
        <p:spPr bwMode="auto">
          <a:xfrm>
            <a:off x="4512216" y="2964765"/>
            <a:ext cx="1439863" cy="719138"/>
          </a:xfrm>
          <a:custGeom>
            <a:avLst/>
            <a:gdLst>
              <a:gd name="T0" fmla="*/ 228 w 456"/>
              <a:gd name="T1" fmla="*/ 0 h 228"/>
              <a:gd name="T2" fmla="*/ 0 w 456"/>
              <a:gd name="T3" fmla="*/ 228 h 228"/>
              <a:gd name="T4" fmla="*/ 456 w 456"/>
              <a:gd name="T5" fmla="*/ 228 h 228"/>
              <a:gd name="T6" fmla="*/ 228 w 456"/>
              <a:gd name="T7" fmla="*/ 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6" h="228">
                <a:moveTo>
                  <a:pt x="228" y="0"/>
                </a:moveTo>
                <a:cubicBezTo>
                  <a:pt x="102" y="0"/>
                  <a:pt x="0" y="102"/>
                  <a:pt x="0" y="228"/>
                </a:cubicBezTo>
                <a:cubicBezTo>
                  <a:pt x="456" y="228"/>
                  <a:pt x="456" y="228"/>
                  <a:pt x="456" y="228"/>
                </a:cubicBezTo>
                <a:cubicBezTo>
                  <a:pt x="456" y="102"/>
                  <a:pt x="354" y="0"/>
                  <a:pt x="22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pt-BR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7" name="Freeform 146">
            <a:extLst>
              <a:ext uri="{FF2B5EF4-FFF2-40B4-BE49-F238E27FC236}">
                <a16:creationId xmlns:a16="http://schemas.microsoft.com/office/drawing/2014/main" id="{6C96D00A-D733-ECFD-3600-826C8AFCF9EE}"/>
              </a:ext>
            </a:extLst>
          </p:cNvPr>
          <p:cNvSpPr>
            <a:spLocks/>
          </p:cNvSpPr>
          <p:nvPr/>
        </p:nvSpPr>
        <p:spPr bwMode="auto">
          <a:xfrm>
            <a:off x="6117179" y="5287278"/>
            <a:ext cx="1441450" cy="719138"/>
          </a:xfrm>
          <a:custGeom>
            <a:avLst/>
            <a:gdLst>
              <a:gd name="T0" fmla="*/ 228 w 457"/>
              <a:gd name="T1" fmla="*/ 228 h 228"/>
              <a:gd name="T2" fmla="*/ 457 w 457"/>
              <a:gd name="T3" fmla="*/ 0 h 228"/>
              <a:gd name="T4" fmla="*/ 0 w 457"/>
              <a:gd name="T5" fmla="*/ 0 h 228"/>
              <a:gd name="T6" fmla="*/ 228 w 457"/>
              <a:gd name="T7" fmla="*/ 22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7" h="228">
                <a:moveTo>
                  <a:pt x="228" y="228"/>
                </a:moveTo>
                <a:cubicBezTo>
                  <a:pt x="354" y="228"/>
                  <a:pt x="457" y="126"/>
                  <a:pt x="45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26"/>
                  <a:pt x="102" y="228"/>
                  <a:pt x="228" y="228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pt-BR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8" name="Freeform 147">
            <a:extLst>
              <a:ext uri="{FF2B5EF4-FFF2-40B4-BE49-F238E27FC236}">
                <a16:creationId xmlns:a16="http://schemas.microsoft.com/office/drawing/2014/main" id="{63804804-7A2D-5493-82D0-9706ABC60502}"/>
              </a:ext>
            </a:extLst>
          </p:cNvPr>
          <p:cNvSpPr>
            <a:spLocks/>
          </p:cNvSpPr>
          <p:nvPr/>
        </p:nvSpPr>
        <p:spPr bwMode="auto">
          <a:xfrm>
            <a:off x="7723729" y="2964765"/>
            <a:ext cx="1439863" cy="719138"/>
          </a:xfrm>
          <a:custGeom>
            <a:avLst/>
            <a:gdLst>
              <a:gd name="T0" fmla="*/ 228 w 456"/>
              <a:gd name="T1" fmla="*/ 0 h 228"/>
              <a:gd name="T2" fmla="*/ 0 w 456"/>
              <a:gd name="T3" fmla="*/ 228 h 228"/>
              <a:gd name="T4" fmla="*/ 456 w 456"/>
              <a:gd name="T5" fmla="*/ 228 h 228"/>
              <a:gd name="T6" fmla="*/ 228 w 456"/>
              <a:gd name="T7" fmla="*/ 0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56" h="228">
                <a:moveTo>
                  <a:pt x="228" y="0"/>
                </a:moveTo>
                <a:cubicBezTo>
                  <a:pt x="102" y="0"/>
                  <a:pt x="0" y="102"/>
                  <a:pt x="0" y="228"/>
                </a:cubicBezTo>
                <a:cubicBezTo>
                  <a:pt x="456" y="228"/>
                  <a:pt x="456" y="228"/>
                  <a:pt x="456" y="228"/>
                </a:cubicBezTo>
                <a:cubicBezTo>
                  <a:pt x="456" y="102"/>
                  <a:pt x="354" y="0"/>
                  <a:pt x="22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pt-BR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9" name="Freeform 148">
            <a:extLst>
              <a:ext uri="{FF2B5EF4-FFF2-40B4-BE49-F238E27FC236}">
                <a16:creationId xmlns:a16="http://schemas.microsoft.com/office/drawing/2014/main" id="{258D3EFE-2189-1C01-15EA-0AC664DDDB05}"/>
              </a:ext>
            </a:extLst>
          </p:cNvPr>
          <p:cNvSpPr>
            <a:spLocks/>
          </p:cNvSpPr>
          <p:nvPr/>
        </p:nvSpPr>
        <p:spPr bwMode="auto">
          <a:xfrm>
            <a:off x="9538241" y="4780865"/>
            <a:ext cx="1301750" cy="1295400"/>
          </a:xfrm>
          <a:custGeom>
            <a:avLst/>
            <a:gdLst>
              <a:gd name="T0" fmla="*/ 323 w 412"/>
              <a:gd name="T1" fmla="*/ 0 h 411"/>
              <a:gd name="T2" fmla="*/ 0 w 412"/>
              <a:gd name="T3" fmla="*/ 322 h 411"/>
              <a:gd name="T4" fmla="*/ 323 w 412"/>
              <a:gd name="T5" fmla="*/ 322 h 411"/>
              <a:gd name="T6" fmla="*/ 323 w 412"/>
              <a:gd name="T7" fmla="*/ 0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2" h="411">
                <a:moveTo>
                  <a:pt x="323" y="0"/>
                </a:moveTo>
                <a:cubicBezTo>
                  <a:pt x="0" y="322"/>
                  <a:pt x="0" y="322"/>
                  <a:pt x="0" y="322"/>
                </a:cubicBezTo>
                <a:cubicBezTo>
                  <a:pt x="89" y="411"/>
                  <a:pt x="234" y="411"/>
                  <a:pt x="323" y="322"/>
                </a:cubicBezTo>
                <a:cubicBezTo>
                  <a:pt x="412" y="233"/>
                  <a:pt x="412" y="89"/>
                  <a:pt x="323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pt-BR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0" name="Freeform 149">
            <a:extLst>
              <a:ext uri="{FF2B5EF4-FFF2-40B4-BE49-F238E27FC236}">
                <a16:creationId xmlns:a16="http://schemas.microsoft.com/office/drawing/2014/main" id="{55C5BA40-AA26-2B4F-43A1-1B4C4977798C}"/>
              </a:ext>
            </a:extLst>
          </p:cNvPr>
          <p:cNvSpPr>
            <a:spLocks/>
          </p:cNvSpPr>
          <p:nvPr/>
        </p:nvSpPr>
        <p:spPr bwMode="auto">
          <a:xfrm>
            <a:off x="1554704" y="4231590"/>
            <a:ext cx="1465263" cy="990600"/>
          </a:xfrm>
          <a:custGeom>
            <a:avLst/>
            <a:gdLst>
              <a:gd name="T0" fmla="*/ 431 w 464"/>
              <a:gd name="T1" fmla="*/ 314 h 314"/>
              <a:gd name="T2" fmla="*/ 427 w 464"/>
              <a:gd name="T3" fmla="*/ 313 h 314"/>
              <a:gd name="T4" fmla="*/ 444 w 464"/>
              <a:gd name="T5" fmla="*/ 246 h 314"/>
              <a:gd name="T6" fmla="*/ 421 w 464"/>
              <a:gd name="T7" fmla="*/ 132 h 314"/>
              <a:gd name="T8" fmla="*/ 350 w 464"/>
              <a:gd name="T9" fmla="*/ 61 h 314"/>
              <a:gd name="T10" fmla="*/ 236 w 464"/>
              <a:gd name="T11" fmla="*/ 39 h 314"/>
              <a:gd name="T12" fmla="*/ 0 w 464"/>
              <a:gd name="T13" fmla="*/ 3 h 314"/>
              <a:gd name="T14" fmla="*/ 3 w 464"/>
              <a:gd name="T15" fmla="*/ 0 h 314"/>
              <a:gd name="T16" fmla="*/ 234 w 464"/>
              <a:gd name="T17" fmla="*/ 35 h 314"/>
              <a:gd name="T18" fmla="*/ 353 w 464"/>
              <a:gd name="T19" fmla="*/ 59 h 314"/>
              <a:gd name="T20" fmla="*/ 423 w 464"/>
              <a:gd name="T21" fmla="*/ 129 h 314"/>
              <a:gd name="T22" fmla="*/ 448 w 464"/>
              <a:gd name="T23" fmla="*/ 247 h 314"/>
              <a:gd name="T24" fmla="*/ 431 w 464"/>
              <a:gd name="T25" fmla="*/ 314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4" h="314">
                <a:moveTo>
                  <a:pt x="431" y="314"/>
                </a:moveTo>
                <a:cubicBezTo>
                  <a:pt x="427" y="313"/>
                  <a:pt x="427" y="313"/>
                  <a:pt x="427" y="313"/>
                </a:cubicBezTo>
                <a:cubicBezTo>
                  <a:pt x="429" y="290"/>
                  <a:pt x="435" y="267"/>
                  <a:pt x="444" y="246"/>
                </a:cubicBezTo>
                <a:cubicBezTo>
                  <a:pt x="460" y="207"/>
                  <a:pt x="451" y="162"/>
                  <a:pt x="421" y="132"/>
                </a:cubicBezTo>
                <a:cubicBezTo>
                  <a:pt x="350" y="61"/>
                  <a:pt x="350" y="61"/>
                  <a:pt x="350" y="61"/>
                </a:cubicBezTo>
                <a:cubicBezTo>
                  <a:pt x="320" y="31"/>
                  <a:pt x="275" y="22"/>
                  <a:pt x="236" y="39"/>
                </a:cubicBezTo>
                <a:cubicBezTo>
                  <a:pt x="156" y="72"/>
                  <a:pt x="66" y="58"/>
                  <a:pt x="0" y="3"/>
                </a:cubicBezTo>
                <a:cubicBezTo>
                  <a:pt x="3" y="0"/>
                  <a:pt x="3" y="0"/>
                  <a:pt x="3" y="0"/>
                </a:cubicBezTo>
                <a:cubicBezTo>
                  <a:pt x="68" y="54"/>
                  <a:pt x="156" y="68"/>
                  <a:pt x="234" y="35"/>
                </a:cubicBezTo>
                <a:cubicBezTo>
                  <a:pt x="275" y="18"/>
                  <a:pt x="322" y="28"/>
                  <a:pt x="353" y="59"/>
                </a:cubicBezTo>
                <a:cubicBezTo>
                  <a:pt x="423" y="129"/>
                  <a:pt x="423" y="129"/>
                  <a:pt x="423" y="129"/>
                </a:cubicBezTo>
                <a:cubicBezTo>
                  <a:pt x="455" y="161"/>
                  <a:pt x="464" y="207"/>
                  <a:pt x="448" y="247"/>
                </a:cubicBezTo>
                <a:cubicBezTo>
                  <a:pt x="439" y="269"/>
                  <a:pt x="433" y="291"/>
                  <a:pt x="431" y="314"/>
                </a:cubicBezTo>
                <a:close/>
              </a:path>
            </a:pathLst>
          </a:custGeom>
          <a:gradFill>
            <a:gsLst>
              <a:gs pos="21000">
                <a:srgbClr val="7898BF"/>
              </a:gs>
              <a:gs pos="82000">
                <a:srgbClr val="465162">
                  <a:lumMod val="75000"/>
                </a:srgb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11" name="Freeform 150">
            <a:extLst>
              <a:ext uri="{FF2B5EF4-FFF2-40B4-BE49-F238E27FC236}">
                <a16:creationId xmlns:a16="http://schemas.microsoft.com/office/drawing/2014/main" id="{2F8A131D-FD1B-9447-47D3-FD28E959E783}"/>
              </a:ext>
            </a:extLst>
          </p:cNvPr>
          <p:cNvSpPr>
            <a:spLocks/>
          </p:cNvSpPr>
          <p:nvPr/>
        </p:nvSpPr>
        <p:spPr bwMode="auto">
          <a:xfrm>
            <a:off x="2570704" y="3220353"/>
            <a:ext cx="2055813" cy="1458913"/>
          </a:xfrm>
          <a:custGeom>
            <a:avLst/>
            <a:gdLst>
              <a:gd name="T0" fmla="*/ 463 w 651"/>
              <a:gd name="T1" fmla="*/ 455 h 463"/>
              <a:gd name="T2" fmla="*/ 420 w 651"/>
              <a:gd name="T3" fmla="*/ 446 h 463"/>
              <a:gd name="T4" fmla="*/ 334 w 651"/>
              <a:gd name="T5" fmla="*/ 430 h 463"/>
              <a:gd name="T6" fmla="*/ 249 w 651"/>
              <a:gd name="T7" fmla="*/ 446 h 463"/>
              <a:gd name="T8" fmla="*/ 129 w 651"/>
              <a:gd name="T9" fmla="*/ 423 h 463"/>
              <a:gd name="T10" fmla="*/ 58 w 651"/>
              <a:gd name="T11" fmla="*/ 353 h 463"/>
              <a:gd name="T12" fmla="*/ 35 w 651"/>
              <a:gd name="T13" fmla="*/ 234 h 463"/>
              <a:gd name="T14" fmla="*/ 0 w 651"/>
              <a:gd name="T15" fmla="*/ 3 h 463"/>
              <a:gd name="T16" fmla="*/ 3 w 651"/>
              <a:gd name="T17" fmla="*/ 0 h 463"/>
              <a:gd name="T18" fmla="*/ 38 w 651"/>
              <a:gd name="T19" fmla="*/ 235 h 463"/>
              <a:gd name="T20" fmla="*/ 61 w 651"/>
              <a:gd name="T21" fmla="*/ 350 h 463"/>
              <a:gd name="T22" fmla="*/ 132 w 651"/>
              <a:gd name="T23" fmla="*/ 421 h 463"/>
              <a:gd name="T24" fmla="*/ 247 w 651"/>
              <a:gd name="T25" fmla="*/ 443 h 463"/>
              <a:gd name="T26" fmla="*/ 334 w 651"/>
              <a:gd name="T27" fmla="*/ 426 h 463"/>
              <a:gd name="T28" fmla="*/ 421 w 651"/>
              <a:gd name="T29" fmla="*/ 443 h 463"/>
              <a:gd name="T30" fmla="*/ 537 w 651"/>
              <a:gd name="T31" fmla="*/ 421 h 463"/>
              <a:gd name="T32" fmla="*/ 608 w 651"/>
              <a:gd name="T33" fmla="*/ 350 h 463"/>
              <a:gd name="T34" fmla="*/ 630 w 651"/>
              <a:gd name="T35" fmla="*/ 235 h 463"/>
              <a:gd name="T36" fmla="*/ 615 w 651"/>
              <a:gd name="T37" fmla="*/ 178 h 463"/>
              <a:gd name="T38" fmla="*/ 619 w 651"/>
              <a:gd name="T39" fmla="*/ 177 h 463"/>
              <a:gd name="T40" fmla="*/ 634 w 651"/>
              <a:gd name="T41" fmla="*/ 233 h 463"/>
              <a:gd name="T42" fmla="*/ 610 w 651"/>
              <a:gd name="T43" fmla="*/ 353 h 463"/>
              <a:gd name="T44" fmla="*/ 540 w 651"/>
              <a:gd name="T45" fmla="*/ 423 h 463"/>
              <a:gd name="T46" fmla="*/ 463 w 651"/>
              <a:gd name="T47" fmla="*/ 455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51" h="463">
                <a:moveTo>
                  <a:pt x="463" y="455"/>
                </a:moveTo>
                <a:cubicBezTo>
                  <a:pt x="448" y="455"/>
                  <a:pt x="434" y="452"/>
                  <a:pt x="420" y="446"/>
                </a:cubicBezTo>
                <a:cubicBezTo>
                  <a:pt x="393" y="435"/>
                  <a:pt x="364" y="430"/>
                  <a:pt x="334" y="430"/>
                </a:cubicBezTo>
                <a:cubicBezTo>
                  <a:pt x="305" y="430"/>
                  <a:pt x="276" y="435"/>
                  <a:pt x="249" y="446"/>
                </a:cubicBezTo>
                <a:cubicBezTo>
                  <a:pt x="207" y="463"/>
                  <a:pt x="160" y="454"/>
                  <a:pt x="129" y="423"/>
                </a:cubicBezTo>
                <a:cubicBezTo>
                  <a:pt x="58" y="353"/>
                  <a:pt x="58" y="353"/>
                  <a:pt x="58" y="353"/>
                </a:cubicBezTo>
                <a:cubicBezTo>
                  <a:pt x="27" y="321"/>
                  <a:pt x="18" y="275"/>
                  <a:pt x="35" y="234"/>
                </a:cubicBezTo>
                <a:cubicBezTo>
                  <a:pt x="67" y="156"/>
                  <a:pt x="54" y="67"/>
                  <a:pt x="0" y="3"/>
                </a:cubicBezTo>
                <a:cubicBezTo>
                  <a:pt x="3" y="0"/>
                  <a:pt x="3" y="0"/>
                  <a:pt x="3" y="0"/>
                </a:cubicBezTo>
                <a:cubicBezTo>
                  <a:pt x="57" y="66"/>
                  <a:pt x="71" y="156"/>
                  <a:pt x="38" y="235"/>
                </a:cubicBezTo>
                <a:cubicBezTo>
                  <a:pt x="22" y="275"/>
                  <a:pt x="31" y="320"/>
                  <a:pt x="61" y="350"/>
                </a:cubicBezTo>
                <a:cubicBezTo>
                  <a:pt x="132" y="421"/>
                  <a:pt x="132" y="421"/>
                  <a:pt x="132" y="421"/>
                </a:cubicBezTo>
                <a:cubicBezTo>
                  <a:pt x="162" y="451"/>
                  <a:pt x="207" y="459"/>
                  <a:pt x="247" y="443"/>
                </a:cubicBezTo>
                <a:cubicBezTo>
                  <a:pt x="275" y="432"/>
                  <a:pt x="304" y="426"/>
                  <a:pt x="334" y="426"/>
                </a:cubicBezTo>
                <a:cubicBezTo>
                  <a:pt x="364" y="426"/>
                  <a:pt x="394" y="432"/>
                  <a:pt x="421" y="443"/>
                </a:cubicBezTo>
                <a:cubicBezTo>
                  <a:pt x="461" y="459"/>
                  <a:pt x="507" y="451"/>
                  <a:pt x="537" y="421"/>
                </a:cubicBezTo>
                <a:cubicBezTo>
                  <a:pt x="608" y="350"/>
                  <a:pt x="608" y="350"/>
                  <a:pt x="608" y="350"/>
                </a:cubicBezTo>
                <a:cubicBezTo>
                  <a:pt x="638" y="320"/>
                  <a:pt x="647" y="275"/>
                  <a:pt x="630" y="235"/>
                </a:cubicBezTo>
                <a:cubicBezTo>
                  <a:pt x="623" y="217"/>
                  <a:pt x="618" y="197"/>
                  <a:pt x="615" y="178"/>
                </a:cubicBezTo>
                <a:cubicBezTo>
                  <a:pt x="619" y="177"/>
                  <a:pt x="619" y="177"/>
                  <a:pt x="619" y="177"/>
                </a:cubicBezTo>
                <a:cubicBezTo>
                  <a:pt x="621" y="197"/>
                  <a:pt x="626" y="215"/>
                  <a:pt x="634" y="233"/>
                </a:cubicBezTo>
                <a:cubicBezTo>
                  <a:pt x="651" y="275"/>
                  <a:pt x="641" y="321"/>
                  <a:pt x="610" y="353"/>
                </a:cubicBezTo>
                <a:cubicBezTo>
                  <a:pt x="540" y="423"/>
                  <a:pt x="540" y="423"/>
                  <a:pt x="540" y="423"/>
                </a:cubicBezTo>
                <a:cubicBezTo>
                  <a:pt x="519" y="444"/>
                  <a:pt x="491" y="455"/>
                  <a:pt x="463" y="455"/>
                </a:cubicBezTo>
                <a:close/>
              </a:path>
            </a:pathLst>
          </a:custGeom>
          <a:solidFill>
            <a:srgbClr val="7898B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pt-BR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2" name="Freeform 151">
            <a:extLst>
              <a:ext uri="{FF2B5EF4-FFF2-40B4-BE49-F238E27FC236}">
                <a16:creationId xmlns:a16="http://schemas.microsoft.com/office/drawing/2014/main" id="{F550421E-8D26-4DC1-3862-02EC6E4A8DAC}"/>
              </a:ext>
            </a:extLst>
          </p:cNvPr>
          <p:cNvSpPr>
            <a:spLocks/>
          </p:cNvSpPr>
          <p:nvPr/>
        </p:nvSpPr>
        <p:spPr bwMode="auto">
          <a:xfrm>
            <a:off x="5839366" y="3761690"/>
            <a:ext cx="1997075" cy="917575"/>
          </a:xfrm>
          <a:custGeom>
            <a:avLst/>
            <a:gdLst>
              <a:gd name="T0" fmla="*/ 188 w 633"/>
              <a:gd name="T1" fmla="*/ 283 h 291"/>
              <a:gd name="T2" fmla="*/ 111 w 633"/>
              <a:gd name="T3" fmla="*/ 251 h 291"/>
              <a:gd name="T4" fmla="*/ 40 w 633"/>
              <a:gd name="T5" fmla="*/ 181 h 291"/>
              <a:gd name="T6" fmla="*/ 17 w 633"/>
              <a:gd name="T7" fmla="*/ 62 h 291"/>
              <a:gd name="T8" fmla="*/ 32 w 633"/>
              <a:gd name="T9" fmla="*/ 2 h 291"/>
              <a:gd name="T10" fmla="*/ 36 w 633"/>
              <a:gd name="T11" fmla="*/ 3 h 291"/>
              <a:gd name="T12" fmla="*/ 20 w 633"/>
              <a:gd name="T13" fmla="*/ 63 h 291"/>
              <a:gd name="T14" fmla="*/ 43 w 633"/>
              <a:gd name="T15" fmla="*/ 178 h 291"/>
              <a:gd name="T16" fmla="*/ 114 w 633"/>
              <a:gd name="T17" fmla="*/ 249 h 291"/>
              <a:gd name="T18" fmla="*/ 230 w 633"/>
              <a:gd name="T19" fmla="*/ 271 h 291"/>
              <a:gd name="T20" fmla="*/ 316 w 633"/>
              <a:gd name="T21" fmla="*/ 254 h 291"/>
              <a:gd name="T22" fmla="*/ 403 w 633"/>
              <a:gd name="T23" fmla="*/ 271 h 291"/>
              <a:gd name="T24" fmla="*/ 519 w 633"/>
              <a:gd name="T25" fmla="*/ 249 h 291"/>
              <a:gd name="T26" fmla="*/ 590 w 633"/>
              <a:gd name="T27" fmla="*/ 178 h 291"/>
              <a:gd name="T28" fmla="*/ 613 w 633"/>
              <a:gd name="T29" fmla="*/ 64 h 291"/>
              <a:gd name="T30" fmla="*/ 596 w 633"/>
              <a:gd name="T31" fmla="*/ 1 h 291"/>
              <a:gd name="T32" fmla="*/ 600 w 633"/>
              <a:gd name="T33" fmla="*/ 0 h 291"/>
              <a:gd name="T34" fmla="*/ 616 w 633"/>
              <a:gd name="T35" fmla="*/ 62 h 291"/>
              <a:gd name="T36" fmla="*/ 592 w 633"/>
              <a:gd name="T37" fmla="*/ 181 h 291"/>
              <a:gd name="T38" fmla="*/ 522 w 633"/>
              <a:gd name="T39" fmla="*/ 251 h 291"/>
              <a:gd name="T40" fmla="*/ 402 w 633"/>
              <a:gd name="T41" fmla="*/ 274 h 291"/>
              <a:gd name="T42" fmla="*/ 316 w 633"/>
              <a:gd name="T43" fmla="*/ 258 h 291"/>
              <a:gd name="T44" fmla="*/ 231 w 633"/>
              <a:gd name="T45" fmla="*/ 274 h 291"/>
              <a:gd name="T46" fmla="*/ 188 w 633"/>
              <a:gd name="T47" fmla="*/ 283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33" h="291">
                <a:moveTo>
                  <a:pt x="188" y="283"/>
                </a:moveTo>
                <a:cubicBezTo>
                  <a:pt x="160" y="283"/>
                  <a:pt x="132" y="272"/>
                  <a:pt x="111" y="251"/>
                </a:cubicBezTo>
                <a:cubicBezTo>
                  <a:pt x="40" y="181"/>
                  <a:pt x="40" y="181"/>
                  <a:pt x="40" y="181"/>
                </a:cubicBezTo>
                <a:cubicBezTo>
                  <a:pt x="9" y="149"/>
                  <a:pt x="0" y="103"/>
                  <a:pt x="17" y="62"/>
                </a:cubicBezTo>
                <a:cubicBezTo>
                  <a:pt x="25" y="43"/>
                  <a:pt x="30" y="23"/>
                  <a:pt x="32" y="2"/>
                </a:cubicBezTo>
                <a:cubicBezTo>
                  <a:pt x="36" y="3"/>
                  <a:pt x="36" y="3"/>
                  <a:pt x="36" y="3"/>
                </a:cubicBezTo>
                <a:cubicBezTo>
                  <a:pt x="34" y="24"/>
                  <a:pt x="28" y="44"/>
                  <a:pt x="20" y="63"/>
                </a:cubicBezTo>
                <a:cubicBezTo>
                  <a:pt x="4" y="103"/>
                  <a:pt x="13" y="148"/>
                  <a:pt x="43" y="178"/>
                </a:cubicBezTo>
                <a:cubicBezTo>
                  <a:pt x="114" y="249"/>
                  <a:pt x="114" y="249"/>
                  <a:pt x="114" y="249"/>
                </a:cubicBezTo>
                <a:cubicBezTo>
                  <a:pt x="144" y="279"/>
                  <a:pt x="189" y="287"/>
                  <a:pt x="230" y="271"/>
                </a:cubicBezTo>
                <a:cubicBezTo>
                  <a:pt x="257" y="260"/>
                  <a:pt x="286" y="254"/>
                  <a:pt x="316" y="254"/>
                </a:cubicBezTo>
                <a:cubicBezTo>
                  <a:pt x="347" y="254"/>
                  <a:pt x="376" y="260"/>
                  <a:pt x="403" y="271"/>
                </a:cubicBezTo>
                <a:cubicBezTo>
                  <a:pt x="444" y="287"/>
                  <a:pt x="489" y="279"/>
                  <a:pt x="519" y="249"/>
                </a:cubicBezTo>
                <a:cubicBezTo>
                  <a:pt x="590" y="178"/>
                  <a:pt x="590" y="178"/>
                  <a:pt x="590" y="178"/>
                </a:cubicBezTo>
                <a:cubicBezTo>
                  <a:pt x="620" y="148"/>
                  <a:pt x="629" y="103"/>
                  <a:pt x="613" y="64"/>
                </a:cubicBezTo>
                <a:cubicBezTo>
                  <a:pt x="604" y="44"/>
                  <a:pt x="599" y="22"/>
                  <a:pt x="596" y="1"/>
                </a:cubicBezTo>
                <a:cubicBezTo>
                  <a:pt x="600" y="0"/>
                  <a:pt x="600" y="0"/>
                  <a:pt x="600" y="0"/>
                </a:cubicBezTo>
                <a:cubicBezTo>
                  <a:pt x="602" y="22"/>
                  <a:pt x="608" y="42"/>
                  <a:pt x="616" y="62"/>
                </a:cubicBezTo>
                <a:cubicBezTo>
                  <a:pt x="633" y="103"/>
                  <a:pt x="624" y="149"/>
                  <a:pt x="592" y="181"/>
                </a:cubicBezTo>
                <a:cubicBezTo>
                  <a:pt x="522" y="251"/>
                  <a:pt x="522" y="251"/>
                  <a:pt x="522" y="251"/>
                </a:cubicBezTo>
                <a:cubicBezTo>
                  <a:pt x="491" y="282"/>
                  <a:pt x="444" y="291"/>
                  <a:pt x="402" y="274"/>
                </a:cubicBezTo>
                <a:cubicBezTo>
                  <a:pt x="375" y="263"/>
                  <a:pt x="346" y="258"/>
                  <a:pt x="316" y="258"/>
                </a:cubicBezTo>
                <a:cubicBezTo>
                  <a:pt x="287" y="258"/>
                  <a:pt x="258" y="263"/>
                  <a:pt x="231" y="274"/>
                </a:cubicBezTo>
                <a:cubicBezTo>
                  <a:pt x="217" y="280"/>
                  <a:pt x="202" y="283"/>
                  <a:pt x="188" y="283"/>
                </a:cubicBezTo>
                <a:close/>
              </a:path>
            </a:pathLst>
          </a:custGeom>
          <a:solidFill>
            <a:srgbClr val="7898B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pt-BR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3" name="Freeform 152">
            <a:extLst>
              <a:ext uri="{FF2B5EF4-FFF2-40B4-BE49-F238E27FC236}">
                <a16:creationId xmlns:a16="http://schemas.microsoft.com/office/drawing/2014/main" id="{26718DEF-7989-990E-A07E-C549A7E2F0A8}"/>
              </a:ext>
            </a:extLst>
          </p:cNvPr>
          <p:cNvSpPr>
            <a:spLocks/>
          </p:cNvSpPr>
          <p:nvPr/>
        </p:nvSpPr>
        <p:spPr bwMode="auto">
          <a:xfrm>
            <a:off x="9049291" y="3761690"/>
            <a:ext cx="1458913" cy="974725"/>
          </a:xfrm>
          <a:custGeom>
            <a:avLst/>
            <a:gdLst>
              <a:gd name="T0" fmla="*/ 460 w 462"/>
              <a:gd name="T1" fmla="*/ 309 h 309"/>
              <a:gd name="T2" fmla="*/ 230 w 462"/>
              <a:gd name="T3" fmla="*/ 275 h 309"/>
              <a:gd name="T4" fmla="*/ 111 w 462"/>
              <a:gd name="T5" fmla="*/ 251 h 309"/>
              <a:gd name="T6" fmla="*/ 41 w 462"/>
              <a:gd name="T7" fmla="*/ 181 h 309"/>
              <a:gd name="T8" fmla="*/ 17 w 462"/>
              <a:gd name="T9" fmla="*/ 62 h 309"/>
              <a:gd name="T10" fmla="*/ 33 w 462"/>
              <a:gd name="T11" fmla="*/ 0 h 309"/>
              <a:gd name="T12" fmla="*/ 37 w 462"/>
              <a:gd name="T13" fmla="*/ 1 h 309"/>
              <a:gd name="T14" fmla="*/ 20 w 462"/>
              <a:gd name="T15" fmla="*/ 64 h 309"/>
              <a:gd name="T16" fmla="*/ 43 w 462"/>
              <a:gd name="T17" fmla="*/ 178 h 309"/>
              <a:gd name="T18" fmla="*/ 114 w 462"/>
              <a:gd name="T19" fmla="*/ 249 h 309"/>
              <a:gd name="T20" fmla="*/ 229 w 462"/>
              <a:gd name="T21" fmla="*/ 271 h 309"/>
              <a:gd name="T22" fmla="*/ 462 w 462"/>
              <a:gd name="T23" fmla="*/ 306 h 309"/>
              <a:gd name="T24" fmla="*/ 460 w 462"/>
              <a:gd name="T25" fmla="*/ 309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2" h="309">
                <a:moveTo>
                  <a:pt x="460" y="309"/>
                </a:moveTo>
                <a:cubicBezTo>
                  <a:pt x="395" y="256"/>
                  <a:pt x="307" y="243"/>
                  <a:pt x="230" y="275"/>
                </a:cubicBezTo>
                <a:cubicBezTo>
                  <a:pt x="189" y="292"/>
                  <a:pt x="143" y="283"/>
                  <a:pt x="111" y="251"/>
                </a:cubicBezTo>
                <a:cubicBezTo>
                  <a:pt x="41" y="181"/>
                  <a:pt x="41" y="181"/>
                  <a:pt x="41" y="181"/>
                </a:cubicBezTo>
                <a:cubicBezTo>
                  <a:pt x="9" y="149"/>
                  <a:pt x="0" y="103"/>
                  <a:pt x="17" y="62"/>
                </a:cubicBezTo>
                <a:cubicBezTo>
                  <a:pt x="25" y="42"/>
                  <a:pt x="31" y="22"/>
                  <a:pt x="33" y="0"/>
                </a:cubicBezTo>
                <a:cubicBezTo>
                  <a:pt x="37" y="1"/>
                  <a:pt x="37" y="1"/>
                  <a:pt x="37" y="1"/>
                </a:cubicBezTo>
                <a:cubicBezTo>
                  <a:pt x="34" y="22"/>
                  <a:pt x="29" y="44"/>
                  <a:pt x="20" y="64"/>
                </a:cubicBezTo>
                <a:cubicBezTo>
                  <a:pt x="4" y="103"/>
                  <a:pt x="13" y="148"/>
                  <a:pt x="43" y="178"/>
                </a:cubicBezTo>
                <a:cubicBezTo>
                  <a:pt x="114" y="249"/>
                  <a:pt x="114" y="249"/>
                  <a:pt x="114" y="249"/>
                </a:cubicBezTo>
                <a:cubicBezTo>
                  <a:pt x="144" y="279"/>
                  <a:pt x="189" y="288"/>
                  <a:pt x="229" y="271"/>
                </a:cubicBezTo>
                <a:cubicBezTo>
                  <a:pt x="307" y="239"/>
                  <a:pt x="397" y="252"/>
                  <a:pt x="462" y="306"/>
                </a:cubicBezTo>
                <a:lnTo>
                  <a:pt x="460" y="309"/>
                </a:lnTo>
                <a:close/>
              </a:path>
            </a:pathLst>
          </a:custGeom>
          <a:gradFill>
            <a:gsLst>
              <a:gs pos="28000">
                <a:srgbClr val="7898BF"/>
              </a:gs>
              <a:gs pos="91000">
                <a:srgbClr val="465162">
                  <a:lumMod val="75000"/>
                </a:srgb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14" name="Freeform 153">
            <a:extLst>
              <a:ext uri="{FF2B5EF4-FFF2-40B4-BE49-F238E27FC236}">
                <a16:creationId xmlns:a16="http://schemas.microsoft.com/office/drawing/2014/main" id="{C9F22704-B761-3307-190B-EB5C1A3FC997}"/>
              </a:ext>
            </a:extLst>
          </p:cNvPr>
          <p:cNvSpPr>
            <a:spLocks/>
          </p:cNvSpPr>
          <p:nvPr/>
        </p:nvSpPr>
        <p:spPr bwMode="auto">
          <a:xfrm>
            <a:off x="4231229" y="4291915"/>
            <a:ext cx="2001838" cy="933450"/>
          </a:xfrm>
          <a:custGeom>
            <a:avLst/>
            <a:gdLst>
              <a:gd name="T0" fmla="*/ 34 w 634"/>
              <a:gd name="T1" fmla="*/ 296 h 296"/>
              <a:gd name="T2" fmla="*/ 17 w 634"/>
              <a:gd name="T3" fmla="*/ 229 h 296"/>
              <a:gd name="T4" fmla="*/ 42 w 634"/>
              <a:gd name="T5" fmla="*/ 110 h 296"/>
              <a:gd name="T6" fmla="*/ 112 w 634"/>
              <a:gd name="T7" fmla="*/ 40 h 296"/>
              <a:gd name="T8" fmla="*/ 231 w 634"/>
              <a:gd name="T9" fmla="*/ 17 h 296"/>
              <a:gd name="T10" fmla="*/ 317 w 634"/>
              <a:gd name="T11" fmla="*/ 34 h 296"/>
              <a:gd name="T12" fmla="*/ 402 w 634"/>
              <a:gd name="T13" fmla="*/ 17 h 296"/>
              <a:gd name="T14" fmla="*/ 522 w 634"/>
              <a:gd name="T15" fmla="*/ 40 h 296"/>
              <a:gd name="T16" fmla="*/ 593 w 634"/>
              <a:gd name="T17" fmla="*/ 111 h 296"/>
              <a:gd name="T18" fmla="*/ 617 w 634"/>
              <a:gd name="T19" fmla="*/ 228 h 296"/>
              <a:gd name="T20" fmla="*/ 600 w 634"/>
              <a:gd name="T21" fmla="*/ 293 h 296"/>
              <a:gd name="T22" fmla="*/ 597 w 634"/>
              <a:gd name="T23" fmla="*/ 293 h 296"/>
              <a:gd name="T24" fmla="*/ 613 w 634"/>
              <a:gd name="T25" fmla="*/ 227 h 296"/>
              <a:gd name="T26" fmla="*/ 590 w 634"/>
              <a:gd name="T27" fmla="*/ 113 h 296"/>
              <a:gd name="T28" fmla="*/ 520 w 634"/>
              <a:gd name="T29" fmla="*/ 42 h 296"/>
              <a:gd name="T30" fmla="*/ 404 w 634"/>
              <a:gd name="T31" fmla="*/ 20 h 296"/>
              <a:gd name="T32" fmla="*/ 317 w 634"/>
              <a:gd name="T33" fmla="*/ 37 h 296"/>
              <a:gd name="T34" fmla="*/ 230 w 634"/>
              <a:gd name="T35" fmla="*/ 20 h 296"/>
              <a:gd name="T36" fmla="*/ 114 w 634"/>
              <a:gd name="T37" fmla="*/ 42 h 296"/>
              <a:gd name="T38" fmla="*/ 44 w 634"/>
              <a:gd name="T39" fmla="*/ 112 h 296"/>
              <a:gd name="T40" fmla="*/ 21 w 634"/>
              <a:gd name="T41" fmla="*/ 227 h 296"/>
              <a:gd name="T42" fmla="*/ 37 w 634"/>
              <a:gd name="T43" fmla="*/ 296 h 296"/>
              <a:gd name="T44" fmla="*/ 34 w 634"/>
              <a:gd name="T45" fmla="*/ 296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34" h="296">
                <a:moveTo>
                  <a:pt x="34" y="296"/>
                </a:moveTo>
                <a:cubicBezTo>
                  <a:pt x="32" y="273"/>
                  <a:pt x="26" y="250"/>
                  <a:pt x="17" y="229"/>
                </a:cubicBezTo>
                <a:cubicBezTo>
                  <a:pt x="0" y="188"/>
                  <a:pt x="10" y="142"/>
                  <a:pt x="42" y="110"/>
                </a:cubicBezTo>
                <a:cubicBezTo>
                  <a:pt x="112" y="40"/>
                  <a:pt x="112" y="40"/>
                  <a:pt x="112" y="40"/>
                </a:cubicBezTo>
                <a:cubicBezTo>
                  <a:pt x="143" y="9"/>
                  <a:pt x="190" y="0"/>
                  <a:pt x="231" y="17"/>
                </a:cubicBezTo>
                <a:cubicBezTo>
                  <a:pt x="258" y="28"/>
                  <a:pt x="287" y="34"/>
                  <a:pt x="317" y="34"/>
                </a:cubicBezTo>
                <a:cubicBezTo>
                  <a:pt x="346" y="34"/>
                  <a:pt x="375" y="28"/>
                  <a:pt x="402" y="17"/>
                </a:cubicBezTo>
                <a:cubicBezTo>
                  <a:pt x="444" y="0"/>
                  <a:pt x="491" y="9"/>
                  <a:pt x="522" y="40"/>
                </a:cubicBezTo>
                <a:cubicBezTo>
                  <a:pt x="593" y="111"/>
                  <a:pt x="593" y="111"/>
                  <a:pt x="593" y="111"/>
                </a:cubicBezTo>
                <a:cubicBezTo>
                  <a:pt x="624" y="142"/>
                  <a:pt x="634" y="188"/>
                  <a:pt x="617" y="228"/>
                </a:cubicBezTo>
                <a:cubicBezTo>
                  <a:pt x="608" y="249"/>
                  <a:pt x="603" y="271"/>
                  <a:pt x="600" y="293"/>
                </a:cubicBezTo>
                <a:cubicBezTo>
                  <a:pt x="597" y="293"/>
                  <a:pt x="597" y="293"/>
                  <a:pt x="597" y="293"/>
                </a:cubicBezTo>
                <a:cubicBezTo>
                  <a:pt x="599" y="270"/>
                  <a:pt x="605" y="248"/>
                  <a:pt x="613" y="227"/>
                </a:cubicBezTo>
                <a:cubicBezTo>
                  <a:pt x="630" y="188"/>
                  <a:pt x="621" y="144"/>
                  <a:pt x="590" y="113"/>
                </a:cubicBezTo>
                <a:cubicBezTo>
                  <a:pt x="520" y="42"/>
                  <a:pt x="520" y="42"/>
                  <a:pt x="520" y="42"/>
                </a:cubicBezTo>
                <a:cubicBezTo>
                  <a:pt x="489" y="12"/>
                  <a:pt x="444" y="4"/>
                  <a:pt x="404" y="20"/>
                </a:cubicBezTo>
                <a:cubicBezTo>
                  <a:pt x="376" y="31"/>
                  <a:pt x="347" y="37"/>
                  <a:pt x="317" y="37"/>
                </a:cubicBezTo>
                <a:cubicBezTo>
                  <a:pt x="287" y="37"/>
                  <a:pt x="258" y="31"/>
                  <a:pt x="230" y="20"/>
                </a:cubicBezTo>
                <a:cubicBezTo>
                  <a:pt x="190" y="4"/>
                  <a:pt x="144" y="12"/>
                  <a:pt x="114" y="42"/>
                </a:cubicBezTo>
                <a:cubicBezTo>
                  <a:pt x="44" y="112"/>
                  <a:pt x="44" y="112"/>
                  <a:pt x="44" y="112"/>
                </a:cubicBezTo>
                <a:cubicBezTo>
                  <a:pt x="14" y="143"/>
                  <a:pt x="4" y="188"/>
                  <a:pt x="21" y="227"/>
                </a:cubicBezTo>
                <a:cubicBezTo>
                  <a:pt x="30" y="249"/>
                  <a:pt x="35" y="272"/>
                  <a:pt x="37" y="296"/>
                </a:cubicBezTo>
                <a:lnTo>
                  <a:pt x="34" y="296"/>
                </a:lnTo>
                <a:close/>
              </a:path>
            </a:pathLst>
          </a:custGeom>
          <a:solidFill>
            <a:srgbClr val="4651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pt-BR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5" name="Oval 166">
            <a:extLst>
              <a:ext uri="{FF2B5EF4-FFF2-40B4-BE49-F238E27FC236}">
                <a16:creationId xmlns:a16="http://schemas.microsoft.com/office/drawing/2014/main" id="{329D9244-7509-D373-F817-4EFF81E458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4054" y="3096528"/>
            <a:ext cx="1174750" cy="1173163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685800" dist="292100" dir="5400000" sx="80000" sy="80000" algn="t" rotWithShape="0">
              <a:prstClr val="black">
                <a:alpha val="9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167">
            <a:extLst>
              <a:ext uri="{FF2B5EF4-FFF2-40B4-BE49-F238E27FC236}">
                <a16:creationId xmlns:a16="http://schemas.microsoft.com/office/drawing/2014/main" id="{3CF1563B-237F-EB6E-F62D-B789B84D5F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9016" y="4701490"/>
            <a:ext cx="1173163" cy="1173163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685800" dist="292100" dir="5400000" sx="80000" sy="80000" algn="t" rotWithShape="0">
              <a:prstClr val="black">
                <a:alpha val="9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val 168">
            <a:extLst>
              <a:ext uri="{FF2B5EF4-FFF2-40B4-BE49-F238E27FC236}">
                <a16:creationId xmlns:a16="http://schemas.microsoft.com/office/drawing/2014/main" id="{1227AFAE-020B-6B8F-EF23-4F75AD57DE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5566" y="3096528"/>
            <a:ext cx="1174750" cy="1173163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685800" dist="292100" dir="5400000" sx="80000" sy="80000" algn="t" rotWithShape="0">
              <a:prstClr val="black">
                <a:alpha val="9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val 169">
            <a:extLst>
              <a:ext uri="{FF2B5EF4-FFF2-40B4-BE49-F238E27FC236}">
                <a16:creationId xmlns:a16="http://schemas.microsoft.com/office/drawing/2014/main" id="{8EFBBD12-5BB2-C957-76A7-7A80393BC4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8941" y="4701490"/>
            <a:ext cx="1174750" cy="1173163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685800" dist="292100" dir="3000000" sx="80000" sy="80000" algn="t" rotWithShape="0">
              <a:prstClr val="black">
                <a:alpha val="9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170">
            <a:extLst>
              <a:ext uri="{FF2B5EF4-FFF2-40B4-BE49-F238E27FC236}">
                <a16:creationId xmlns:a16="http://schemas.microsoft.com/office/drawing/2014/main" id="{801E3117-5F60-3EF3-177B-505AC396BC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5491" y="3096528"/>
            <a:ext cx="1174750" cy="1173163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685800" dist="292100" dir="5400000" sx="80000" sy="80000" algn="t" rotWithShape="0">
              <a:prstClr val="black">
                <a:alpha val="9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Oval 171">
            <a:extLst>
              <a:ext uri="{FF2B5EF4-FFF2-40B4-BE49-F238E27FC236}">
                <a16:creationId xmlns:a16="http://schemas.microsoft.com/office/drawing/2014/main" id="{6E3C5A88-457C-214B-0BC2-EDD7BEB02A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63629" y="4701490"/>
            <a:ext cx="1173163" cy="1173163"/>
          </a:xfrm>
          <a:prstGeom prst="ellipse">
            <a:avLst/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>
            <a:outerShdw blurRad="685800" dist="292100" dir="5400000" sx="80000" sy="80000" algn="t" rotWithShape="0">
              <a:prstClr val="black">
                <a:alpha val="9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Isosceles Triangle 116">
            <a:extLst>
              <a:ext uri="{FF2B5EF4-FFF2-40B4-BE49-F238E27FC236}">
                <a16:creationId xmlns:a16="http://schemas.microsoft.com/office/drawing/2014/main" id="{FED3AD25-3309-E297-DA21-95B938CE5A48}"/>
              </a:ext>
            </a:extLst>
          </p:cNvPr>
          <p:cNvSpPr/>
          <p:nvPr/>
        </p:nvSpPr>
        <p:spPr>
          <a:xfrm rot="10800000">
            <a:off x="1896347" y="4716043"/>
            <a:ext cx="262862" cy="169477"/>
          </a:xfrm>
          <a:prstGeom prst="triangle">
            <a:avLst/>
          </a:prstGeom>
          <a:solidFill>
            <a:srgbClr val="848A9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600" b="1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Isosceles Triangle 117">
            <a:extLst>
              <a:ext uri="{FF2B5EF4-FFF2-40B4-BE49-F238E27FC236}">
                <a16:creationId xmlns:a16="http://schemas.microsoft.com/office/drawing/2014/main" id="{759D9DCA-6F4B-3AE2-CD69-280E1EDFDF10}"/>
              </a:ext>
            </a:extLst>
          </p:cNvPr>
          <p:cNvSpPr/>
          <p:nvPr/>
        </p:nvSpPr>
        <p:spPr>
          <a:xfrm rot="10800000">
            <a:off x="1896347" y="4636260"/>
            <a:ext cx="262862" cy="169477"/>
          </a:xfrm>
          <a:prstGeom prst="triangle">
            <a:avLst/>
          </a:prstGeom>
          <a:solidFill>
            <a:srgbClr val="848A9C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600" b="1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Isosceles Triangle 116">
            <a:extLst>
              <a:ext uri="{FF2B5EF4-FFF2-40B4-BE49-F238E27FC236}">
                <a16:creationId xmlns:a16="http://schemas.microsoft.com/office/drawing/2014/main" id="{6611DE54-0D93-FC48-0CCC-F2A313641DA3}"/>
              </a:ext>
            </a:extLst>
          </p:cNvPr>
          <p:cNvSpPr/>
          <p:nvPr/>
        </p:nvSpPr>
        <p:spPr>
          <a:xfrm>
            <a:off x="3476705" y="4062511"/>
            <a:ext cx="262862" cy="169477"/>
          </a:xfrm>
          <a:prstGeom prst="triangle">
            <a:avLst/>
          </a:prstGeom>
          <a:solidFill>
            <a:srgbClr val="848A9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600" b="1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Isosceles Triangle 117">
            <a:extLst>
              <a:ext uri="{FF2B5EF4-FFF2-40B4-BE49-F238E27FC236}">
                <a16:creationId xmlns:a16="http://schemas.microsoft.com/office/drawing/2014/main" id="{A84440F6-D585-6B55-62AF-A31EE0DA97B7}"/>
              </a:ext>
            </a:extLst>
          </p:cNvPr>
          <p:cNvSpPr/>
          <p:nvPr/>
        </p:nvSpPr>
        <p:spPr>
          <a:xfrm>
            <a:off x="3476705" y="4142294"/>
            <a:ext cx="262862" cy="169477"/>
          </a:xfrm>
          <a:prstGeom prst="triangle">
            <a:avLst/>
          </a:prstGeom>
          <a:solidFill>
            <a:srgbClr val="848A9C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600" b="1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Isosceles Triangle 116">
            <a:extLst>
              <a:ext uri="{FF2B5EF4-FFF2-40B4-BE49-F238E27FC236}">
                <a16:creationId xmlns:a16="http://schemas.microsoft.com/office/drawing/2014/main" id="{483F0A8E-E3E4-6D58-06C5-6E3D04BE5230}"/>
              </a:ext>
            </a:extLst>
          </p:cNvPr>
          <p:cNvSpPr/>
          <p:nvPr/>
        </p:nvSpPr>
        <p:spPr>
          <a:xfrm rot="10800000">
            <a:off x="5113725" y="4724856"/>
            <a:ext cx="262862" cy="169477"/>
          </a:xfrm>
          <a:prstGeom prst="triangle">
            <a:avLst/>
          </a:prstGeom>
          <a:solidFill>
            <a:srgbClr val="848A9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600" b="1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Isosceles Triangle 117">
            <a:extLst>
              <a:ext uri="{FF2B5EF4-FFF2-40B4-BE49-F238E27FC236}">
                <a16:creationId xmlns:a16="http://schemas.microsoft.com/office/drawing/2014/main" id="{9FA019DC-5897-3ECB-D239-D447A5DF2832}"/>
              </a:ext>
            </a:extLst>
          </p:cNvPr>
          <p:cNvSpPr/>
          <p:nvPr/>
        </p:nvSpPr>
        <p:spPr>
          <a:xfrm rot="10800000">
            <a:off x="5113725" y="4645073"/>
            <a:ext cx="262862" cy="169477"/>
          </a:xfrm>
          <a:prstGeom prst="triangle">
            <a:avLst/>
          </a:prstGeom>
          <a:solidFill>
            <a:srgbClr val="848A9C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600" b="1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Isosceles Triangle 116">
            <a:extLst>
              <a:ext uri="{FF2B5EF4-FFF2-40B4-BE49-F238E27FC236}">
                <a16:creationId xmlns:a16="http://schemas.microsoft.com/office/drawing/2014/main" id="{F8752DDA-4E27-3FFA-8736-95969AAAA033}"/>
              </a:ext>
            </a:extLst>
          </p:cNvPr>
          <p:cNvSpPr/>
          <p:nvPr/>
        </p:nvSpPr>
        <p:spPr>
          <a:xfrm>
            <a:off x="6694083" y="4071324"/>
            <a:ext cx="262862" cy="169477"/>
          </a:xfrm>
          <a:prstGeom prst="triangle">
            <a:avLst/>
          </a:prstGeom>
          <a:solidFill>
            <a:srgbClr val="848A9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600" b="1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Isosceles Triangle 117">
            <a:extLst>
              <a:ext uri="{FF2B5EF4-FFF2-40B4-BE49-F238E27FC236}">
                <a16:creationId xmlns:a16="http://schemas.microsoft.com/office/drawing/2014/main" id="{4620386D-92EA-D932-E502-EC2434691300}"/>
              </a:ext>
            </a:extLst>
          </p:cNvPr>
          <p:cNvSpPr/>
          <p:nvPr/>
        </p:nvSpPr>
        <p:spPr>
          <a:xfrm>
            <a:off x="6694083" y="4151107"/>
            <a:ext cx="262862" cy="169477"/>
          </a:xfrm>
          <a:prstGeom prst="triangle">
            <a:avLst/>
          </a:prstGeom>
          <a:solidFill>
            <a:srgbClr val="848A9C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600" b="1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Isosceles Triangle 116">
            <a:extLst>
              <a:ext uri="{FF2B5EF4-FFF2-40B4-BE49-F238E27FC236}">
                <a16:creationId xmlns:a16="http://schemas.microsoft.com/office/drawing/2014/main" id="{714C5E42-4183-DE02-D1BF-EB4C239CE126}"/>
              </a:ext>
            </a:extLst>
          </p:cNvPr>
          <p:cNvSpPr/>
          <p:nvPr/>
        </p:nvSpPr>
        <p:spPr>
          <a:xfrm rot="10800000">
            <a:off x="8305619" y="4715557"/>
            <a:ext cx="262862" cy="169477"/>
          </a:xfrm>
          <a:prstGeom prst="triangle">
            <a:avLst/>
          </a:prstGeom>
          <a:solidFill>
            <a:srgbClr val="848A9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600" b="1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Isosceles Triangle 117">
            <a:extLst>
              <a:ext uri="{FF2B5EF4-FFF2-40B4-BE49-F238E27FC236}">
                <a16:creationId xmlns:a16="http://schemas.microsoft.com/office/drawing/2014/main" id="{59664FF1-FF3D-2051-76BF-DBF5EF439AF3}"/>
              </a:ext>
            </a:extLst>
          </p:cNvPr>
          <p:cNvSpPr/>
          <p:nvPr/>
        </p:nvSpPr>
        <p:spPr>
          <a:xfrm rot="10800000">
            <a:off x="8305619" y="4635774"/>
            <a:ext cx="262862" cy="169477"/>
          </a:xfrm>
          <a:prstGeom prst="triangle">
            <a:avLst/>
          </a:prstGeom>
          <a:solidFill>
            <a:srgbClr val="848A9C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600" b="1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Isosceles Triangle 116">
            <a:extLst>
              <a:ext uri="{FF2B5EF4-FFF2-40B4-BE49-F238E27FC236}">
                <a16:creationId xmlns:a16="http://schemas.microsoft.com/office/drawing/2014/main" id="{9408440E-96C0-D3C2-4736-0A1369C07335}"/>
              </a:ext>
            </a:extLst>
          </p:cNvPr>
          <p:cNvSpPr/>
          <p:nvPr/>
        </p:nvSpPr>
        <p:spPr>
          <a:xfrm>
            <a:off x="9885977" y="4062025"/>
            <a:ext cx="262862" cy="169477"/>
          </a:xfrm>
          <a:prstGeom prst="triangle">
            <a:avLst/>
          </a:prstGeom>
          <a:solidFill>
            <a:srgbClr val="848A9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600" b="1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Isosceles Triangle 117">
            <a:extLst>
              <a:ext uri="{FF2B5EF4-FFF2-40B4-BE49-F238E27FC236}">
                <a16:creationId xmlns:a16="http://schemas.microsoft.com/office/drawing/2014/main" id="{A04E02EB-DC14-6283-DEA6-1D2C3897EEC5}"/>
              </a:ext>
            </a:extLst>
          </p:cNvPr>
          <p:cNvSpPr/>
          <p:nvPr/>
        </p:nvSpPr>
        <p:spPr>
          <a:xfrm>
            <a:off x="9885977" y="4141808"/>
            <a:ext cx="262862" cy="169477"/>
          </a:xfrm>
          <a:prstGeom prst="triangle">
            <a:avLst/>
          </a:prstGeom>
          <a:solidFill>
            <a:srgbClr val="848A9C">
              <a:alpha val="5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600" b="1" i="0" u="none" strike="noStrike" kern="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0" name="Oval 339">
            <a:extLst>
              <a:ext uri="{FF2B5EF4-FFF2-40B4-BE49-F238E27FC236}">
                <a16:creationId xmlns:a16="http://schemas.microsoft.com/office/drawing/2014/main" id="{5117B3EA-B350-9683-35ED-99A6AD12D5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1373" y="3233053"/>
            <a:ext cx="900113" cy="900113"/>
          </a:xfrm>
          <a:prstGeom prst="ellipse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7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Rectangle 131">
            <a:extLst>
              <a:ext uri="{FF2B5EF4-FFF2-40B4-BE49-F238E27FC236}">
                <a16:creationId xmlns:a16="http://schemas.microsoft.com/office/drawing/2014/main" id="{E534531F-ED7A-215C-5D97-77D31131B3DC}"/>
              </a:ext>
            </a:extLst>
          </p:cNvPr>
          <p:cNvSpPr/>
          <p:nvPr/>
        </p:nvSpPr>
        <p:spPr>
          <a:xfrm>
            <a:off x="1441109" y="3399741"/>
            <a:ext cx="1174750" cy="5460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cs typeface="Segoe UI" panose="020B0502040204020203" pitchFamily="34" charset="0"/>
              </a:rPr>
              <a:t>Agri for</a:t>
            </a:r>
            <a:r>
              <a:rPr lang="pt-BR" sz="1200" b="1" kern="0" dirty="0">
                <a:solidFill>
                  <a:prstClr val="white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 panose="020B0502020202020204" pitchFamily="34" charset="0"/>
                <a:cs typeface="Segoe UI" panose="020B0502040204020203" pitchFamily="34" charset="0"/>
              </a:rPr>
              <a:t>Food</a:t>
            </a:r>
          </a:p>
        </p:txBody>
      </p:sp>
      <p:sp>
        <p:nvSpPr>
          <p:cNvPr id="43" name="Oval 348">
            <a:extLst>
              <a:ext uri="{FF2B5EF4-FFF2-40B4-BE49-F238E27FC236}">
                <a16:creationId xmlns:a16="http://schemas.microsoft.com/office/drawing/2014/main" id="{0415CE6E-0FB0-0303-2D67-D0C6329279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8760" y="3224195"/>
            <a:ext cx="898525" cy="900113"/>
          </a:xfrm>
          <a:prstGeom prst="ellipse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pt-BR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44" name="Rectangle 132">
            <a:extLst>
              <a:ext uri="{FF2B5EF4-FFF2-40B4-BE49-F238E27FC236}">
                <a16:creationId xmlns:a16="http://schemas.microsoft.com/office/drawing/2014/main" id="{3C545E28-CA53-50B8-0B37-EADC3DA91E49}"/>
              </a:ext>
            </a:extLst>
          </p:cNvPr>
          <p:cNvSpPr/>
          <p:nvPr/>
        </p:nvSpPr>
        <p:spPr>
          <a:xfrm>
            <a:off x="4660647" y="3428313"/>
            <a:ext cx="1174750" cy="48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pt-BR" sz="1050" b="1" dirty="0">
                <a:solidFill>
                  <a:prstClr val="white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Agri for</a:t>
            </a:r>
          </a:p>
          <a:p>
            <a:pPr algn="ctr">
              <a:lnSpc>
                <a:spcPct val="130000"/>
              </a:lnSpc>
            </a:pPr>
            <a:r>
              <a:rPr lang="pt-BR" sz="1050" b="1" dirty="0">
                <a:solidFill>
                  <a:prstClr val="white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Energy</a:t>
            </a:r>
          </a:p>
        </p:txBody>
      </p:sp>
      <p:sp>
        <p:nvSpPr>
          <p:cNvPr id="46" name="Oval 306">
            <a:extLst>
              <a:ext uri="{FF2B5EF4-FFF2-40B4-BE49-F238E27FC236}">
                <a16:creationId xmlns:a16="http://schemas.microsoft.com/office/drawing/2014/main" id="{E2C51FE9-B613-3C37-EBF1-44F0F3DDC2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78486" y="3236487"/>
            <a:ext cx="898525" cy="900113"/>
          </a:xfrm>
          <a:prstGeom prst="ellipse">
            <a:avLst/>
          </a:prstGeom>
          <a:solidFill>
            <a:schemeClr val="accent6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47" name="Rectangle 135">
            <a:extLst>
              <a:ext uri="{FF2B5EF4-FFF2-40B4-BE49-F238E27FC236}">
                <a16:creationId xmlns:a16="http://schemas.microsoft.com/office/drawing/2014/main" id="{49D1E6A2-933B-3076-03D0-9BFB6DD5026D}"/>
              </a:ext>
            </a:extLst>
          </p:cNvPr>
          <p:cNvSpPr/>
          <p:nvPr/>
        </p:nvSpPr>
        <p:spPr>
          <a:xfrm>
            <a:off x="7855491" y="3428147"/>
            <a:ext cx="1174750" cy="48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pt-BR" sz="1050" b="1" dirty="0">
                <a:solidFill>
                  <a:prstClr val="white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Agri for</a:t>
            </a:r>
          </a:p>
          <a:p>
            <a:pPr algn="ctr">
              <a:lnSpc>
                <a:spcPct val="130000"/>
              </a:lnSpc>
            </a:pPr>
            <a:r>
              <a:rPr lang="pt-BR" sz="1050" b="1" dirty="0">
                <a:solidFill>
                  <a:prstClr val="white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Profitability</a:t>
            </a:r>
          </a:p>
        </p:txBody>
      </p:sp>
      <p:sp>
        <p:nvSpPr>
          <p:cNvPr id="49" name="Oval 305">
            <a:extLst>
              <a:ext uri="{FF2B5EF4-FFF2-40B4-BE49-F238E27FC236}">
                <a16:creationId xmlns:a16="http://schemas.microsoft.com/office/drawing/2014/main" id="{266D915B-2C21-33AB-56DE-48A8C51FD9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3457" y="4817776"/>
            <a:ext cx="900113" cy="90011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sp>
        <p:nvSpPr>
          <p:cNvPr id="50" name="Rectangle 136">
            <a:extLst>
              <a:ext uri="{FF2B5EF4-FFF2-40B4-BE49-F238E27FC236}">
                <a16:creationId xmlns:a16="http://schemas.microsoft.com/office/drawing/2014/main" id="{F59A0613-5DD7-C1E9-EE92-2F1A49EFA39B}"/>
              </a:ext>
            </a:extLst>
          </p:cNvPr>
          <p:cNvSpPr/>
          <p:nvPr/>
        </p:nvSpPr>
        <p:spPr>
          <a:xfrm>
            <a:off x="3106073" y="4919783"/>
            <a:ext cx="1015907" cy="728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pt-BR" sz="1100" b="1" kern="0" dirty="0">
                <a:solidFill>
                  <a:prstClr val="white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Agri for Wholesome Food</a:t>
            </a:r>
          </a:p>
        </p:txBody>
      </p:sp>
      <p:sp>
        <p:nvSpPr>
          <p:cNvPr id="52" name="Oval 307">
            <a:extLst>
              <a:ext uri="{FF2B5EF4-FFF2-40B4-BE49-F238E27FC236}">
                <a16:creationId xmlns:a16="http://schemas.microsoft.com/office/drawing/2014/main" id="{975E5D28-2000-66AD-2C22-549342F6DA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7054" y="4838015"/>
            <a:ext cx="898525" cy="90011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pt-BR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53" name="Rectangle 137">
            <a:extLst>
              <a:ext uri="{FF2B5EF4-FFF2-40B4-BE49-F238E27FC236}">
                <a16:creationId xmlns:a16="http://schemas.microsoft.com/office/drawing/2014/main" id="{F563AC58-CA91-6D3D-5583-E2358248FF38}"/>
              </a:ext>
            </a:extLst>
          </p:cNvPr>
          <p:cNvSpPr/>
          <p:nvPr/>
        </p:nvSpPr>
        <p:spPr>
          <a:xfrm>
            <a:off x="6245055" y="5070223"/>
            <a:ext cx="1174750" cy="4892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pt-BR" sz="1050" b="1" dirty="0">
                <a:solidFill>
                  <a:prstClr val="white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Agri for</a:t>
            </a:r>
          </a:p>
          <a:p>
            <a:pPr algn="ctr">
              <a:lnSpc>
                <a:spcPct val="130000"/>
              </a:lnSpc>
            </a:pPr>
            <a:r>
              <a:rPr lang="pt-BR" sz="1050" b="1" dirty="0">
                <a:solidFill>
                  <a:prstClr val="white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Planet</a:t>
            </a:r>
          </a:p>
        </p:txBody>
      </p:sp>
      <p:sp>
        <p:nvSpPr>
          <p:cNvPr id="55" name="Oval 304">
            <a:extLst>
              <a:ext uri="{FF2B5EF4-FFF2-40B4-BE49-F238E27FC236}">
                <a16:creationId xmlns:a16="http://schemas.microsoft.com/office/drawing/2014/main" id="{10CED19C-9C6C-424E-77E3-071DC9107D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00948" y="4838015"/>
            <a:ext cx="898525" cy="90011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pt-BR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56" name="Rectangle 138">
            <a:extLst>
              <a:ext uri="{FF2B5EF4-FFF2-40B4-BE49-F238E27FC236}">
                <a16:creationId xmlns:a16="http://schemas.microsoft.com/office/drawing/2014/main" id="{BAB3A778-9C0A-C629-6ACE-F21B9A72DE24}"/>
              </a:ext>
            </a:extLst>
          </p:cNvPr>
          <p:cNvSpPr/>
          <p:nvPr/>
        </p:nvSpPr>
        <p:spPr>
          <a:xfrm>
            <a:off x="9437518" y="4942949"/>
            <a:ext cx="1174750" cy="699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pt-BR" sz="1050" b="1" dirty="0">
                <a:solidFill>
                  <a:prstClr val="white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Agri for</a:t>
            </a:r>
          </a:p>
          <a:p>
            <a:pPr algn="ctr">
              <a:lnSpc>
                <a:spcPct val="130000"/>
              </a:lnSpc>
            </a:pPr>
            <a:r>
              <a:rPr lang="pt-BR" sz="1050" b="1" dirty="0">
                <a:solidFill>
                  <a:prstClr val="white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Social</a:t>
            </a:r>
          </a:p>
          <a:p>
            <a:pPr algn="ctr">
              <a:lnSpc>
                <a:spcPct val="130000"/>
              </a:lnSpc>
            </a:pPr>
            <a:r>
              <a:rPr lang="pt-BR" sz="1050" b="1" dirty="0">
                <a:solidFill>
                  <a:prstClr val="white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Impact</a:t>
            </a:r>
          </a:p>
        </p:txBody>
      </p:sp>
      <p:sp>
        <p:nvSpPr>
          <p:cNvPr id="57" name="Rectangle 139">
            <a:extLst>
              <a:ext uri="{FF2B5EF4-FFF2-40B4-BE49-F238E27FC236}">
                <a16:creationId xmlns:a16="http://schemas.microsoft.com/office/drawing/2014/main" id="{5EED84C4-C534-7929-78F0-CCBDE7B11523}"/>
              </a:ext>
            </a:extLst>
          </p:cNvPr>
          <p:cNvSpPr/>
          <p:nvPr/>
        </p:nvSpPr>
        <p:spPr>
          <a:xfrm>
            <a:off x="7625442" y="5209490"/>
            <a:ext cx="158987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Development of projects that prioritize economic profitability, focusing on financial efficiency and economic success in agriculture.</a:t>
            </a:r>
            <a:endParaRPr lang="pt-BR" sz="1000" dirty="0">
              <a:solidFill>
                <a:prstClr val="black">
                  <a:lumMod val="65000"/>
                  <a:lumOff val="35000"/>
                </a:prst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58" name="Rectangle 140">
            <a:extLst>
              <a:ext uri="{FF2B5EF4-FFF2-40B4-BE49-F238E27FC236}">
                <a16:creationId xmlns:a16="http://schemas.microsoft.com/office/drawing/2014/main" id="{18FE04BB-DB38-A735-22F6-F189CE6F9DCC}"/>
              </a:ext>
            </a:extLst>
          </p:cNvPr>
          <p:cNvSpPr/>
          <p:nvPr/>
        </p:nvSpPr>
        <p:spPr>
          <a:xfrm>
            <a:off x="4492450" y="5175789"/>
            <a:ext cx="15117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Leverage agricultural resources to meet energy demands in a sustainable manner.</a:t>
            </a:r>
            <a:endParaRPr lang="pt-BR" sz="1000" dirty="0">
              <a:solidFill>
                <a:prstClr val="black">
                  <a:lumMod val="65000"/>
                  <a:lumOff val="35000"/>
                </a:prst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59" name="Rectangle 141">
            <a:extLst>
              <a:ext uri="{FF2B5EF4-FFF2-40B4-BE49-F238E27FC236}">
                <a16:creationId xmlns:a16="http://schemas.microsoft.com/office/drawing/2014/main" id="{E9EA5B53-7D01-454D-00BB-CE260BA1FDD9}"/>
              </a:ext>
            </a:extLst>
          </p:cNvPr>
          <p:cNvSpPr/>
          <p:nvPr/>
        </p:nvSpPr>
        <p:spPr>
          <a:xfrm>
            <a:off x="1174968" y="5204788"/>
            <a:ext cx="16814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prstClr val="black">
                    <a:lumMod val="65000"/>
                    <a:lumOff val="35000"/>
                  </a:prst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Provide new technologies aimed at fostering the planet's food security</a:t>
            </a:r>
            <a:endParaRPr lang="pt-BR" sz="1000" dirty="0">
              <a:solidFill>
                <a:prstClr val="black">
                  <a:lumMod val="65000"/>
                  <a:lumOff val="35000"/>
                </a:prst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0" name="Rectangle 142">
            <a:extLst>
              <a:ext uri="{FF2B5EF4-FFF2-40B4-BE49-F238E27FC236}">
                <a16:creationId xmlns:a16="http://schemas.microsoft.com/office/drawing/2014/main" id="{0192CBC3-E65A-FB90-3775-B60BCC4125BB}"/>
              </a:ext>
            </a:extLst>
          </p:cNvPr>
          <p:cNvSpPr/>
          <p:nvPr/>
        </p:nvSpPr>
        <p:spPr>
          <a:xfrm>
            <a:off x="9259720" y="2784991"/>
            <a:ext cx="16936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Projects that transcend the usual objectives of production and profitability, with the conscious purpose of creating a positive social impact.</a:t>
            </a:r>
            <a:endParaRPr lang="pt-BR" sz="1000" dirty="0">
              <a:solidFill>
                <a:prstClr val="black">
                  <a:lumMod val="50000"/>
                  <a:lumOff val="50000"/>
                </a:prst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1" name="Rectangle 143">
            <a:extLst>
              <a:ext uri="{FF2B5EF4-FFF2-40B4-BE49-F238E27FC236}">
                <a16:creationId xmlns:a16="http://schemas.microsoft.com/office/drawing/2014/main" id="{4DB899F4-C9BF-388F-BBAF-F481C3F541B2}"/>
              </a:ext>
            </a:extLst>
          </p:cNvPr>
          <p:cNvSpPr/>
          <p:nvPr/>
        </p:nvSpPr>
        <p:spPr>
          <a:xfrm>
            <a:off x="6046211" y="2517157"/>
            <a:ext cx="162343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Foster technologies that aim to minimize environmental impacts, promote biodiversity, and contribute to the preservation of global ecological balance.</a:t>
            </a:r>
            <a:endParaRPr lang="pt-BR" sz="1000" dirty="0">
              <a:solidFill>
                <a:prstClr val="black">
                  <a:lumMod val="50000"/>
                  <a:lumOff val="50000"/>
                </a:prst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2" name="Rectangle 144">
            <a:extLst>
              <a:ext uri="{FF2B5EF4-FFF2-40B4-BE49-F238E27FC236}">
                <a16:creationId xmlns:a16="http://schemas.microsoft.com/office/drawing/2014/main" id="{DBA8AD5C-ADED-98DE-637C-96206E39FBA9}"/>
              </a:ext>
            </a:extLst>
          </p:cNvPr>
          <p:cNvSpPr/>
          <p:nvPr/>
        </p:nvSpPr>
        <p:spPr>
          <a:xfrm>
            <a:off x="2799448" y="2580208"/>
            <a:ext cx="168118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Seek solutions to ensure that cultivated foods meet high standards of taste, food safety, nutritional value, and other quality characteristics.</a:t>
            </a:r>
            <a:endParaRPr lang="pt-BR" sz="1000" dirty="0">
              <a:solidFill>
                <a:prstClr val="black">
                  <a:lumMod val="50000"/>
                  <a:lumOff val="50000"/>
                </a:prst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64" name="CaixaDeTexto 63">
            <a:extLst>
              <a:ext uri="{FF2B5EF4-FFF2-40B4-BE49-F238E27FC236}">
                <a16:creationId xmlns:a16="http://schemas.microsoft.com/office/drawing/2014/main" id="{C6C03818-BB25-4C6B-B4E1-C848FBA05F65}"/>
              </a:ext>
            </a:extLst>
          </p:cNvPr>
          <p:cNvSpPr txBox="1"/>
          <p:nvPr/>
        </p:nvSpPr>
        <p:spPr>
          <a:xfrm>
            <a:off x="0" y="1489752"/>
            <a:ext cx="12192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b="1" dirty="0">
                <a:solidFill>
                  <a:schemeClr val="accent6"/>
                </a:solidFill>
                <a:latin typeface="Amasis MT Pro" panose="020F0502020204030204" pitchFamily="18" charset="0"/>
              </a:rPr>
              <a:t>Agriculture </a:t>
            </a:r>
            <a:r>
              <a:rPr lang="pt-BR" sz="3200" i="1" dirty="0">
                <a:solidFill>
                  <a:schemeClr val="accent6"/>
                </a:solidFill>
                <a:latin typeface="Amasis MT Pro" panose="020F0502020204030204" pitchFamily="18" charset="0"/>
              </a:rPr>
              <a:t>for </a:t>
            </a:r>
            <a:r>
              <a:rPr lang="pt-BR" sz="3200" b="1" dirty="0">
                <a:solidFill>
                  <a:schemeClr val="accent6"/>
                </a:solidFill>
                <a:latin typeface="Amasis MT Pro" panose="020F0502020204030204" pitchFamily="18" charset="0"/>
              </a:rPr>
              <a:t>Life</a:t>
            </a:r>
            <a:endParaRPr lang="pt-BR" sz="32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141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7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7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7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112968B6-45CB-128A-B808-530B1F6A928B}"/>
              </a:ext>
            </a:extLst>
          </p:cNvPr>
          <p:cNvSpPr txBox="1"/>
          <p:nvPr/>
        </p:nvSpPr>
        <p:spPr>
          <a:xfrm>
            <a:off x="771293" y="358964"/>
            <a:ext cx="111984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Amasis MT Pro" panose="020F0502020204030204" pitchFamily="18" charset="0"/>
              </a:rPr>
              <a:t>Our pillars are aligned with 6 of the 17 United Nations Sustainable Development Goals.</a:t>
            </a:r>
            <a:endParaRPr lang="pt-BR" sz="2000" b="1" dirty="0">
              <a:solidFill>
                <a:srgbClr val="000000"/>
              </a:solidFill>
              <a:latin typeface="Amasis MT Pro" panose="020F0502020204030204" pitchFamily="18" charset="0"/>
            </a:endParaRPr>
          </a:p>
        </p:txBody>
      </p:sp>
      <p:pic>
        <p:nvPicPr>
          <p:cNvPr id="63" name="Imagem 62">
            <a:extLst>
              <a:ext uri="{FF2B5EF4-FFF2-40B4-BE49-F238E27FC236}">
                <a16:creationId xmlns:a16="http://schemas.microsoft.com/office/drawing/2014/main" id="{CF91B3C2-572B-E7C0-F9D2-64227FF220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356" y="1482416"/>
            <a:ext cx="9369287" cy="4801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927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112968B6-45CB-128A-B808-530B1F6A928B}"/>
              </a:ext>
            </a:extLst>
          </p:cNvPr>
          <p:cNvSpPr txBox="1"/>
          <p:nvPr/>
        </p:nvSpPr>
        <p:spPr>
          <a:xfrm>
            <a:off x="806824" y="434135"/>
            <a:ext cx="1080214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Amasis MT Pro" panose="020F0502020204030204" pitchFamily="18" charset="0"/>
              </a:rPr>
              <a:t>Key initiatives of </a:t>
            </a:r>
            <a:r>
              <a:rPr lang="en-US" sz="2000" b="1" dirty="0" err="1">
                <a:solidFill>
                  <a:srgbClr val="000000"/>
                </a:solidFill>
                <a:latin typeface="Amasis MT Pro" panose="020F0502020204030204" pitchFamily="18" charset="0"/>
              </a:rPr>
              <a:t>AgriforLife</a:t>
            </a:r>
            <a:r>
              <a:rPr lang="en-US" sz="2000" b="1" dirty="0">
                <a:solidFill>
                  <a:srgbClr val="000000"/>
                </a:solidFill>
                <a:latin typeface="Amasis MT Pro" panose="020F0502020204030204" pitchFamily="18" charset="0"/>
              </a:rPr>
              <a:t> to foster the development of effective, profitable, and sustainable agriculture.</a:t>
            </a:r>
            <a:endParaRPr lang="pt-BR" sz="2000" b="1" dirty="0">
              <a:solidFill>
                <a:srgbClr val="000000"/>
              </a:solidFill>
              <a:latin typeface="Amasis MT Pro" panose="020F0502020204030204" pitchFamily="18" charset="0"/>
            </a:endParaRPr>
          </a:p>
        </p:txBody>
      </p:sp>
      <p:sp>
        <p:nvSpPr>
          <p:cNvPr id="251" name="Freeform: Shape 328">
            <a:extLst>
              <a:ext uri="{FF2B5EF4-FFF2-40B4-BE49-F238E27FC236}">
                <a16:creationId xmlns:a16="http://schemas.microsoft.com/office/drawing/2014/main" id="{3AE55D5F-B64E-6B03-4A5E-205D6D3AA583}"/>
              </a:ext>
            </a:extLst>
          </p:cNvPr>
          <p:cNvSpPr>
            <a:spLocks/>
          </p:cNvSpPr>
          <p:nvPr/>
        </p:nvSpPr>
        <p:spPr bwMode="auto">
          <a:xfrm>
            <a:off x="5760272" y="4871201"/>
            <a:ext cx="488800" cy="760978"/>
          </a:xfrm>
          <a:custGeom>
            <a:avLst/>
            <a:gdLst>
              <a:gd name="connsiteX0" fmla="*/ 572118 w 572118"/>
              <a:gd name="connsiteY0" fmla="*/ 0 h 890692"/>
              <a:gd name="connsiteX1" fmla="*/ 572118 w 572118"/>
              <a:gd name="connsiteY1" fmla="*/ 132952 h 890692"/>
              <a:gd name="connsiteX2" fmla="*/ 572117 w 572118"/>
              <a:gd name="connsiteY2" fmla="*/ 132953 h 890692"/>
              <a:gd name="connsiteX3" fmla="*/ 572117 w 572118"/>
              <a:gd name="connsiteY3" fmla="*/ 560176 h 890692"/>
              <a:gd name="connsiteX4" fmla="*/ 0 w 572118"/>
              <a:gd name="connsiteY4" fmla="*/ 890692 h 890692"/>
              <a:gd name="connsiteX5" fmla="*/ 0 w 572118"/>
              <a:gd name="connsiteY5" fmla="*/ 420532 h 890692"/>
              <a:gd name="connsiteX6" fmla="*/ 1 w 572118"/>
              <a:gd name="connsiteY6" fmla="*/ 420531 h 890692"/>
              <a:gd name="connsiteX7" fmla="*/ 1 w 572118"/>
              <a:gd name="connsiteY7" fmla="*/ 330279 h 890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2118" h="890692">
                <a:moveTo>
                  <a:pt x="572118" y="0"/>
                </a:moveTo>
                <a:lnTo>
                  <a:pt x="572118" y="132952"/>
                </a:lnTo>
                <a:lnTo>
                  <a:pt x="572117" y="132953"/>
                </a:lnTo>
                <a:lnTo>
                  <a:pt x="572117" y="560176"/>
                </a:lnTo>
                <a:lnTo>
                  <a:pt x="0" y="890692"/>
                </a:lnTo>
                <a:lnTo>
                  <a:pt x="0" y="420532"/>
                </a:lnTo>
                <a:lnTo>
                  <a:pt x="1" y="420531"/>
                </a:lnTo>
                <a:lnTo>
                  <a:pt x="1" y="330279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52" name="Freeform: Shape 329">
            <a:extLst>
              <a:ext uri="{FF2B5EF4-FFF2-40B4-BE49-F238E27FC236}">
                <a16:creationId xmlns:a16="http://schemas.microsoft.com/office/drawing/2014/main" id="{F66B4FCF-BBAB-CF2A-7F51-D87CF66BDCCC}"/>
              </a:ext>
            </a:extLst>
          </p:cNvPr>
          <p:cNvSpPr>
            <a:spLocks/>
          </p:cNvSpPr>
          <p:nvPr/>
        </p:nvSpPr>
        <p:spPr bwMode="auto">
          <a:xfrm>
            <a:off x="5270276" y="4871151"/>
            <a:ext cx="489997" cy="761028"/>
          </a:xfrm>
          <a:custGeom>
            <a:avLst/>
            <a:gdLst>
              <a:gd name="connsiteX0" fmla="*/ 0 w 573520"/>
              <a:gd name="connsiteY0" fmla="*/ 0 h 890751"/>
              <a:gd name="connsiteX1" fmla="*/ 573519 w 573520"/>
              <a:gd name="connsiteY1" fmla="*/ 330321 h 890751"/>
              <a:gd name="connsiteX2" fmla="*/ 573519 w 573520"/>
              <a:gd name="connsiteY2" fmla="*/ 420590 h 890751"/>
              <a:gd name="connsiteX3" fmla="*/ 573520 w 573520"/>
              <a:gd name="connsiteY3" fmla="*/ 420591 h 890751"/>
              <a:gd name="connsiteX4" fmla="*/ 573520 w 573520"/>
              <a:gd name="connsiteY4" fmla="*/ 890751 h 890751"/>
              <a:gd name="connsiteX5" fmla="*/ 1 w 573520"/>
              <a:gd name="connsiteY5" fmla="*/ 560235 h 890751"/>
              <a:gd name="connsiteX6" fmla="*/ 1 w 573520"/>
              <a:gd name="connsiteY6" fmla="*/ 132970 h 890751"/>
              <a:gd name="connsiteX7" fmla="*/ 0 w 573520"/>
              <a:gd name="connsiteY7" fmla="*/ 132969 h 890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3520" h="890751">
                <a:moveTo>
                  <a:pt x="0" y="0"/>
                </a:moveTo>
                <a:lnTo>
                  <a:pt x="573519" y="330321"/>
                </a:lnTo>
                <a:lnTo>
                  <a:pt x="573519" y="420590"/>
                </a:lnTo>
                <a:lnTo>
                  <a:pt x="573520" y="420591"/>
                </a:lnTo>
                <a:lnTo>
                  <a:pt x="573520" y="890751"/>
                </a:lnTo>
                <a:lnTo>
                  <a:pt x="1" y="560235"/>
                </a:lnTo>
                <a:lnTo>
                  <a:pt x="1" y="132970"/>
                </a:lnTo>
                <a:lnTo>
                  <a:pt x="0" y="132969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53" name="Freeform 16">
            <a:extLst>
              <a:ext uri="{FF2B5EF4-FFF2-40B4-BE49-F238E27FC236}">
                <a16:creationId xmlns:a16="http://schemas.microsoft.com/office/drawing/2014/main" id="{08DDB7EA-A759-ADC2-87AD-DA04EECA364B}"/>
              </a:ext>
            </a:extLst>
          </p:cNvPr>
          <p:cNvSpPr>
            <a:spLocks/>
          </p:cNvSpPr>
          <p:nvPr/>
        </p:nvSpPr>
        <p:spPr bwMode="auto">
          <a:xfrm>
            <a:off x="5270277" y="4589147"/>
            <a:ext cx="978795" cy="564990"/>
          </a:xfrm>
          <a:custGeom>
            <a:avLst/>
            <a:gdLst>
              <a:gd name="T0" fmla="*/ 2585 w 5169"/>
              <a:gd name="T1" fmla="*/ 2984 h 2984"/>
              <a:gd name="T2" fmla="*/ 0 w 5169"/>
              <a:gd name="T3" fmla="*/ 1491 h 2984"/>
              <a:gd name="T4" fmla="*/ 2585 w 5169"/>
              <a:gd name="T5" fmla="*/ 0 h 2984"/>
              <a:gd name="T6" fmla="*/ 5169 w 5169"/>
              <a:gd name="T7" fmla="*/ 1491 h 2984"/>
              <a:gd name="T8" fmla="*/ 2585 w 5169"/>
              <a:gd name="T9" fmla="*/ 2984 h 2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69" h="2984">
                <a:moveTo>
                  <a:pt x="2585" y="2984"/>
                </a:moveTo>
                <a:lnTo>
                  <a:pt x="0" y="1491"/>
                </a:lnTo>
                <a:lnTo>
                  <a:pt x="2585" y="0"/>
                </a:lnTo>
                <a:lnTo>
                  <a:pt x="5169" y="1491"/>
                </a:lnTo>
                <a:lnTo>
                  <a:pt x="2585" y="2984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54" name="Rectangle 371">
            <a:extLst>
              <a:ext uri="{FF2B5EF4-FFF2-40B4-BE49-F238E27FC236}">
                <a16:creationId xmlns:a16="http://schemas.microsoft.com/office/drawing/2014/main" id="{4CE51A55-9760-D670-954C-47E042A55A20}"/>
              </a:ext>
            </a:extLst>
          </p:cNvPr>
          <p:cNvSpPr/>
          <p:nvPr/>
        </p:nvSpPr>
        <p:spPr>
          <a:xfrm>
            <a:off x="7554967" y="1806895"/>
            <a:ext cx="4063292" cy="801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pt-BR" sz="1200" b="1" dirty="0" err="1">
                <a:solidFill>
                  <a:schemeClr val="accent4">
                    <a:lumMod val="50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Knowledge</a:t>
            </a:r>
            <a:r>
              <a:rPr lang="pt-BR" sz="1200" b="1" dirty="0">
                <a:solidFill>
                  <a:schemeClr val="accent4">
                    <a:lumMod val="50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 </a:t>
            </a:r>
            <a:r>
              <a:rPr lang="pt-BR" sz="1200" b="1" dirty="0" err="1">
                <a:solidFill>
                  <a:schemeClr val="accent4">
                    <a:lumMod val="50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Dissemination</a:t>
            </a:r>
            <a:endParaRPr lang="pt-BR" sz="1200" b="1" dirty="0">
              <a:solidFill>
                <a:schemeClr val="accent4">
                  <a:lumMod val="50000"/>
                </a:scheme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sz="1000" dirty="0">
                <a:solidFill>
                  <a:srgbClr val="465162"/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Develop training programs and knowledge dissemination initiatives that promote transformation in agriculture.</a:t>
            </a:r>
            <a:endParaRPr kumimoji="0" lang="pt-BR" sz="1000" b="0" i="0" u="none" strike="noStrike" kern="1200" cap="none" spc="0" normalizeH="0" baseline="0" dirty="0">
              <a:ln>
                <a:noFill/>
              </a:ln>
              <a:solidFill>
                <a:srgbClr val="465162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255" name="Rectangle 372">
            <a:extLst>
              <a:ext uri="{FF2B5EF4-FFF2-40B4-BE49-F238E27FC236}">
                <a16:creationId xmlns:a16="http://schemas.microsoft.com/office/drawing/2014/main" id="{5C25AF9F-B99C-2F11-2657-845A18CDD097}"/>
              </a:ext>
            </a:extLst>
          </p:cNvPr>
          <p:cNvSpPr/>
          <p:nvPr/>
        </p:nvSpPr>
        <p:spPr>
          <a:xfrm>
            <a:off x="7554967" y="4097675"/>
            <a:ext cx="3954287" cy="1032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pt-BR" sz="1200" b="1" dirty="0" err="1">
                <a:solidFill>
                  <a:schemeClr val="accent4">
                    <a:lumMod val="50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Co-Creating</a:t>
            </a:r>
            <a:r>
              <a:rPr lang="pt-BR" sz="1200" b="1" dirty="0">
                <a:solidFill>
                  <a:schemeClr val="accent4">
                    <a:lumMod val="50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 </a:t>
            </a:r>
            <a:r>
              <a:rPr lang="pt-BR" sz="1200" b="1" dirty="0" err="1">
                <a:solidFill>
                  <a:schemeClr val="accent4">
                    <a:lumMod val="50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AgriforLife</a:t>
            </a:r>
            <a:endParaRPr lang="pt-BR" sz="1200" b="1" dirty="0">
              <a:solidFill>
                <a:schemeClr val="accent4">
                  <a:lumMod val="50000"/>
                </a:scheme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sz="1000" dirty="0">
                <a:solidFill>
                  <a:srgbClr val="465162"/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Collaboratively work on the technological development of new, disruptive products and services that enhance a more effective, profitable, and sustainable agribusiness.</a:t>
            </a:r>
            <a:endParaRPr lang="pt-BR" sz="1000" dirty="0">
              <a:solidFill>
                <a:srgbClr val="465162"/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</p:txBody>
      </p:sp>
      <p:sp>
        <p:nvSpPr>
          <p:cNvPr id="256" name="Rectangle 373">
            <a:extLst>
              <a:ext uri="{FF2B5EF4-FFF2-40B4-BE49-F238E27FC236}">
                <a16:creationId xmlns:a16="http://schemas.microsoft.com/office/drawing/2014/main" id="{0B71E0B0-6D08-388E-4514-937399E74418}"/>
              </a:ext>
            </a:extLst>
          </p:cNvPr>
          <p:cNvSpPr/>
          <p:nvPr/>
        </p:nvSpPr>
        <p:spPr>
          <a:xfrm>
            <a:off x="7554968" y="2952285"/>
            <a:ext cx="3777590" cy="801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lang="pt-BR" sz="1200" b="1" dirty="0" err="1">
                <a:solidFill>
                  <a:schemeClr val="accent4">
                    <a:lumMod val="50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Promoting</a:t>
            </a:r>
            <a:r>
              <a:rPr lang="pt-BR" sz="1200" b="1" dirty="0">
                <a:solidFill>
                  <a:schemeClr val="accent4">
                    <a:lumMod val="50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 </a:t>
            </a:r>
            <a:r>
              <a:rPr lang="pt-BR" sz="1200" b="1" dirty="0" err="1">
                <a:solidFill>
                  <a:schemeClr val="accent4">
                    <a:lumMod val="50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Sustainable</a:t>
            </a:r>
            <a:r>
              <a:rPr lang="pt-BR" sz="1200" b="1" dirty="0">
                <a:solidFill>
                  <a:schemeClr val="accent4">
                    <a:lumMod val="50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 </a:t>
            </a:r>
            <a:r>
              <a:rPr lang="pt-BR" sz="1200" b="1" dirty="0" err="1">
                <a:solidFill>
                  <a:schemeClr val="accent4">
                    <a:lumMod val="50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Agriculture</a:t>
            </a:r>
            <a:endParaRPr lang="pt-BR" sz="1200" b="1" dirty="0">
              <a:solidFill>
                <a:schemeClr val="accent4">
                  <a:lumMod val="50000"/>
                </a:scheme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en-US" sz="1000" dirty="0">
                <a:solidFill>
                  <a:srgbClr val="465162"/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Work on communication actions aimed at accelerating the adoption of sustainable agricultural practices</a:t>
            </a:r>
            <a:endParaRPr kumimoji="0" lang="pt-BR" sz="1000" b="0" i="0" u="none" strike="noStrike" kern="1200" cap="none" spc="0" normalizeH="0" baseline="0" dirty="0">
              <a:ln>
                <a:noFill/>
              </a:ln>
              <a:solidFill>
                <a:srgbClr val="465162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257" name="Rectangle 374">
            <a:extLst>
              <a:ext uri="{FF2B5EF4-FFF2-40B4-BE49-F238E27FC236}">
                <a16:creationId xmlns:a16="http://schemas.microsoft.com/office/drawing/2014/main" id="{79F24C51-51E5-0A09-7014-B501450B158C}"/>
              </a:ext>
            </a:extLst>
          </p:cNvPr>
          <p:cNvSpPr/>
          <p:nvPr/>
        </p:nvSpPr>
        <p:spPr>
          <a:xfrm>
            <a:off x="950587" y="2238552"/>
            <a:ext cx="3958526" cy="1032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en-US" sz="1200" b="1" dirty="0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Unite ideas. Build the future.</a:t>
            </a:r>
            <a:endParaRPr kumimoji="0" lang="pt-BR" sz="1200" b="1" i="0" u="none" strike="noStrike" kern="1200" cap="none" spc="0" normalizeH="0" baseline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Century Gothic" panose="020B0502020202020204" pitchFamily="34" charset="0"/>
              <a:cs typeface="Segoe UI Light" panose="020B0502040204020203" pitchFamily="34" charset="0"/>
            </a:endParaRPr>
          </a:p>
          <a:p>
            <a:pPr lvl="0" algn="r">
              <a:lnSpc>
                <a:spcPct val="150000"/>
              </a:lnSpc>
              <a:defRPr/>
            </a:pPr>
            <a:r>
              <a:rPr lang="en-US" sz="1000" dirty="0">
                <a:solidFill>
                  <a:srgbClr val="465162"/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Collaborate in the development of new technologies for agriculture, actively participating in an innovation ecosystem (startups) aimed at making a difference in people's lives.</a:t>
            </a:r>
            <a:endParaRPr kumimoji="0" lang="pt-BR" sz="1000" b="0" i="0" u="none" strike="noStrike" kern="1200" cap="none" spc="0" normalizeH="0" baseline="0" dirty="0">
              <a:ln>
                <a:noFill/>
              </a:ln>
              <a:solidFill>
                <a:srgbClr val="465162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258" name="Rectangle 375">
            <a:extLst>
              <a:ext uri="{FF2B5EF4-FFF2-40B4-BE49-F238E27FC236}">
                <a16:creationId xmlns:a16="http://schemas.microsoft.com/office/drawing/2014/main" id="{DC19AF60-7B09-B228-FB32-A7860FE981E3}"/>
              </a:ext>
            </a:extLst>
          </p:cNvPr>
          <p:cNvSpPr/>
          <p:nvPr/>
        </p:nvSpPr>
        <p:spPr>
          <a:xfrm>
            <a:off x="1440655" y="4843630"/>
            <a:ext cx="3403071" cy="1032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pt-BR" sz="1200" b="1" dirty="0" err="1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Intelligence</a:t>
            </a:r>
            <a:r>
              <a:rPr lang="pt-BR" sz="1200" b="1" dirty="0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 in </a:t>
            </a:r>
            <a:r>
              <a:rPr lang="pt-BR" sz="1200" b="1" dirty="0" err="1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Sustainable</a:t>
            </a:r>
            <a:r>
              <a:rPr lang="pt-BR" sz="1200" b="1" dirty="0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 </a:t>
            </a:r>
            <a:r>
              <a:rPr lang="pt-BR" sz="1200" b="1" dirty="0" err="1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Practices</a:t>
            </a:r>
            <a:endParaRPr lang="pt-BR" sz="1200" b="1" dirty="0">
              <a:solidFill>
                <a:schemeClr val="accent6">
                  <a:lumMod val="50000"/>
                </a:scheme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  <a:p>
            <a:pPr lvl="0" algn="r">
              <a:lnSpc>
                <a:spcPct val="150000"/>
              </a:lnSpc>
              <a:defRPr/>
            </a:pPr>
            <a:r>
              <a:rPr lang="en-US" sz="1000" dirty="0">
                <a:solidFill>
                  <a:srgbClr val="465162"/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Utilize indicators that assist in the management of crops, focusing on regeneration and the better use of resources.</a:t>
            </a:r>
            <a:endParaRPr kumimoji="0" lang="pt-BR" sz="1000" b="0" i="0" u="none" strike="noStrike" kern="1200" cap="none" spc="0" normalizeH="0" baseline="0" dirty="0">
              <a:ln>
                <a:noFill/>
              </a:ln>
              <a:solidFill>
                <a:srgbClr val="465162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259" name="Rectangle 376">
            <a:extLst>
              <a:ext uri="{FF2B5EF4-FFF2-40B4-BE49-F238E27FC236}">
                <a16:creationId xmlns:a16="http://schemas.microsoft.com/office/drawing/2014/main" id="{16C13350-197E-0F41-B70A-32C7B67D10DC}"/>
              </a:ext>
            </a:extLst>
          </p:cNvPr>
          <p:cNvSpPr/>
          <p:nvPr/>
        </p:nvSpPr>
        <p:spPr>
          <a:xfrm>
            <a:off x="806824" y="3566703"/>
            <a:ext cx="4086859" cy="1032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150000"/>
              </a:lnSpc>
              <a:defRPr/>
            </a:pPr>
            <a:r>
              <a:rPr lang="pt-BR" sz="1200" b="1" dirty="0" err="1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Partnerships</a:t>
            </a:r>
            <a:r>
              <a:rPr lang="pt-BR" sz="1200" b="1" dirty="0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 </a:t>
            </a:r>
            <a:r>
              <a:rPr lang="pt-BR" sz="1200" b="1" dirty="0" err="1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that</a:t>
            </a:r>
            <a:r>
              <a:rPr lang="pt-BR" sz="1200" b="1" dirty="0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 </a:t>
            </a:r>
            <a:r>
              <a:rPr lang="pt-BR" sz="1200" b="1" dirty="0" err="1">
                <a:solidFill>
                  <a:schemeClr val="accent6">
                    <a:lumMod val="50000"/>
                  </a:schemeClr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Transform</a:t>
            </a:r>
            <a:endParaRPr lang="pt-BR" sz="1200" b="1" dirty="0">
              <a:solidFill>
                <a:schemeClr val="accent6">
                  <a:lumMod val="50000"/>
                </a:schemeClr>
              </a:solidFill>
              <a:latin typeface="Century Gothic" panose="020B0502020202020204" pitchFamily="34" charset="0"/>
              <a:cs typeface="Segoe UI Light" panose="020B0502040204020203" pitchFamily="34" charset="0"/>
            </a:endParaRPr>
          </a:p>
          <a:p>
            <a:pPr lvl="0" algn="r">
              <a:lnSpc>
                <a:spcPct val="150000"/>
              </a:lnSpc>
              <a:defRPr/>
            </a:pPr>
            <a:r>
              <a:rPr lang="en-US" sz="1000" dirty="0">
                <a:solidFill>
                  <a:srgbClr val="465162"/>
                </a:solidFill>
                <a:latin typeface="Century Gothic" panose="020B0502020202020204" pitchFamily="34" charset="0"/>
                <a:cs typeface="Segoe UI Light" panose="020B0502040204020203" pitchFamily="34" charset="0"/>
              </a:rPr>
              <a:t>Collaborate with companies, universities, and governments on projects that promote societal transformation and have significant social impact.</a:t>
            </a:r>
            <a:endParaRPr kumimoji="0" lang="pt-BR" sz="1000" b="0" i="0" u="none" strike="noStrike" kern="1200" cap="none" spc="0" normalizeH="0" baseline="0" dirty="0">
              <a:ln>
                <a:noFill/>
              </a:ln>
              <a:solidFill>
                <a:srgbClr val="465162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261" name="Freeform: Shape 353">
            <a:extLst>
              <a:ext uri="{FF2B5EF4-FFF2-40B4-BE49-F238E27FC236}">
                <a16:creationId xmlns:a16="http://schemas.microsoft.com/office/drawing/2014/main" id="{3EE327B8-C737-B921-9FAF-E1DCF3889480}"/>
              </a:ext>
            </a:extLst>
          </p:cNvPr>
          <p:cNvSpPr>
            <a:spLocks/>
          </p:cNvSpPr>
          <p:nvPr/>
        </p:nvSpPr>
        <p:spPr bwMode="auto">
          <a:xfrm>
            <a:off x="6701866" y="4291116"/>
            <a:ext cx="488800" cy="760978"/>
          </a:xfrm>
          <a:custGeom>
            <a:avLst/>
            <a:gdLst>
              <a:gd name="connsiteX0" fmla="*/ 572118 w 572118"/>
              <a:gd name="connsiteY0" fmla="*/ 0 h 890692"/>
              <a:gd name="connsiteX1" fmla="*/ 572118 w 572118"/>
              <a:gd name="connsiteY1" fmla="*/ 132952 h 890692"/>
              <a:gd name="connsiteX2" fmla="*/ 572117 w 572118"/>
              <a:gd name="connsiteY2" fmla="*/ 132953 h 890692"/>
              <a:gd name="connsiteX3" fmla="*/ 572117 w 572118"/>
              <a:gd name="connsiteY3" fmla="*/ 560176 h 890692"/>
              <a:gd name="connsiteX4" fmla="*/ 0 w 572118"/>
              <a:gd name="connsiteY4" fmla="*/ 890692 h 890692"/>
              <a:gd name="connsiteX5" fmla="*/ 0 w 572118"/>
              <a:gd name="connsiteY5" fmla="*/ 420532 h 890692"/>
              <a:gd name="connsiteX6" fmla="*/ 1 w 572118"/>
              <a:gd name="connsiteY6" fmla="*/ 420531 h 890692"/>
              <a:gd name="connsiteX7" fmla="*/ 1 w 572118"/>
              <a:gd name="connsiteY7" fmla="*/ 330279 h 890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2118" h="890692">
                <a:moveTo>
                  <a:pt x="572118" y="0"/>
                </a:moveTo>
                <a:lnTo>
                  <a:pt x="572118" y="132952"/>
                </a:lnTo>
                <a:lnTo>
                  <a:pt x="572117" y="132953"/>
                </a:lnTo>
                <a:lnTo>
                  <a:pt x="572117" y="560176"/>
                </a:lnTo>
                <a:lnTo>
                  <a:pt x="0" y="890692"/>
                </a:lnTo>
                <a:lnTo>
                  <a:pt x="0" y="420532"/>
                </a:lnTo>
                <a:lnTo>
                  <a:pt x="1" y="420531"/>
                </a:lnTo>
                <a:lnTo>
                  <a:pt x="1" y="330279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62" name="Freeform: Shape 354">
            <a:extLst>
              <a:ext uri="{FF2B5EF4-FFF2-40B4-BE49-F238E27FC236}">
                <a16:creationId xmlns:a16="http://schemas.microsoft.com/office/drawing/2014/main" id="{A7A0F62D-5980-BE4B-C9D3-8E6A226ED89E}"/>
              </a:ext>
            </a:extLst>
          </p:cNvPr>
          <p:cNvSpPr>
            <a:spLocks/>
          </p:cNvSpPr>
          <p:nvPr/>
        </p:nvSpPr>
        <p:spPr bwMode="auto">
          <a:xfrm>
            <a:off x="6211870" y="4291066"/>
            <a:ext cx="489997" cy="761028"/>
          </a:xfrm>
          <a:custGeom>
            <a:avLst/>
            <a:gdLst>
              <a:gd name="connsiteX0" fmla="*/ 0 w 573520"/>
              <a:gd name="connsiteY0" fmla="*/ 0 h 890751"/>
              <a:gd name="connsiteX1" fmla="*/ 573519 w 573520"/>
              <a:gd name="connsiteY1" fmla="*/ 330321 h 890751"/>
              <a:gd name="connsiteX2" fmla="*/ 573519 w 573520"/>
              <a:gd name="connsiteY2" fmla="*/ 420590 h 890751"/>
              <a:gd name="connsiteX3" fmla="*/ 573520 w 573520"/>
              <a:gd name="connsiteY3" fmla="*/ 420591 h 890751"/>
              <a:gd name="connsiteX4" fmla="*/ 573520 w 573520"/>
              <a:gd name="connsiteY4" fmla="*/ 890751 h 890751"/>
              <a:gd name="connsiteX5" fmla="*/ 1 w 573520"/>
              <a:gd name="connsiteY5" fmla="*/ 560235 h 890751"/>
              <a:gd name="connsiteX6" fmla="*/ 1 w 573520"/>
              <a:gd name="connsiteY6" fmla="*/ 132970 h 890751"/>
              <a:gd name="connsiteX7" fmla="*/ 0 w 573520"/>
              <a:gd name="connsiteY7" fmla="*/ 132969 h 890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3520" h="890751">
                <a:moveTo>
                  <a:pt x="0" y="0"/>
                </a:moveTo>
                <a:lnTo>
                  <a:pt x="573519" y="330321"/>
                </a:lnTo>
                <a:lnTo>
                  <a:pt x="573519" y="420590"/>
                </a:lnTo>
                <a:lnTo>
                  <a:pt x="573520" y="420591"/>
                </a:lnTo>
                <a:lnTo>
                  <a:pt x="573520" y="890751"/>
                </a:lnTo>
                <a:lnTo>
                  <a:pt x="1" y="560235"/>
                </a:lnTo>
                <a:lnTo>
                  <a:pt x="1" y="132970"/>
                </a:lnTo>
                <a:lnTo>
                  <a:pt x="0" y="13296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63" name="Freeform 16">
            <a:extLst>
              <a:ext uri="{FF2B5EF4-FFF2-40B4-BE49-F238E27FC236}">
                <a16:creationId xmlns:a16="http://schemas.microsoft.com/office/drawing/2014/main" id="{A122EC7C-C3B3-39D8-A140-459D738E90BB}"/>
              </a:ext>
            </a:extLst>
          </p:cNvPr>
          <p:cNvSpPr>
            <a:spLocks/>
          </p:cNvSpPr>
          <p:nvPr/>
        </p:nvSpPr>
        <p:spPr bwMode="auto">
          <a:xfrm>
            <a:off x="6211871" y="4009062"/>
            <a:ext cx="978795" cy="564990"/>
          </a:xfrm>
          <a:custGeom>
            <a:avLst/>
            <a:gdLst>
              <a:gd name="T0" fmla="*/ 2585 w 5169"/>
              <a:gd name="T1" fmla="*/ 2984 h 2984"/>
              <a:gd name="T2" fmla="*/ 0 w 5169"/>
              <a:gd name="T3" fmla="*/ 1491 h 2984"/>
              <a:gd name="T4" fmla="*/ 2585 w 5169"/>
              <a:gd name="T5" fmla="*/ 0 h 2984"/>
              <a:gd name="T6" fmla="*/ 5169 w 5169"/>
              <a:gd name="T7" fmla="*/ 1491 h 2984"/>
              <a:gd name="T8" fmla="*/ 2585 w 5169"/>
              <a:gd name="T9" fmla="*/ 2984 h 2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69" h="2984">
                <a:moveTo>
                  <a:pt x="2585" y="2984"/>
                </a:moveTo>
                <a:lnTo>
                  <a:pt x="0" y="1491"/>
                </a:lnTo>
                <a:lnTo>
                  <a:pt x="2585" y="0"/>
                </a:lnTo>
                <a:lnTo>
                  <a:pt x="5169" y="1491"/>
                </a:lnTo>
                <a:lnTo>
                  <a:pt x="2585" y="2984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65" name="Freeform: Shape 336">
            <a:extLst>
              <a:ext uri="{FF2B5EF4-FFF2-40B4-BE49-F238E27FC236}">
                <a16:creationId xmlns:a16="http://schemas.microsoft.com/office/drawing/2014/main" id="{4AFA6421-57B9-B149-3885-5C2E0727F2C1}"/>
              </a:ext>
            </a:extLst>
          </p:cNvPr>
          <p:cNvSpPr>
            <a:spLocks/>
          </p:cNvSpPr>
          <p:nvPr/>
        </p:nvSpPr>
        <p:spPr bwMode="auto">
          <a:xfrm>
            <a:off x="5760272" y="3732371"/>
            <a:ext cx="488800" cy="760978"/>
          </a:xfrm>
          <a:custGeom>
            <a:avLst/>
            <a:gdLst>
              <a:gd name="connsiteX0" fmla="*/ 572118 w 572118"/>
              <a:gd name="connsiteY0" fmla="*/ 0 h 890692"/>
              <a:gd name="connsiteX1" fmla="*/ 572118 w 572118"/>
              <a:gd name="connsiteY1" fmla="*/ 132952 h 890692"/>
              <a:gd name="connsiteX2" fmla="*/ 572117 w 572118"/>
              <a:gd name="connsiteY2" fmla="*/ 132953 h 890692"/>
              <a:gd name="connsiteX3" fmla="*/ 572117 w 572118"/>
              <a:gd name="connsiteY3" fmla="*/ 560176 h 890692"/>
              <a:gd name="connsiteX4" fmla="*/ 0 w 572118"/>
              <a:gd name="connsiteY4" fmla="*/ 890692 h 890692"/>
              <a:gd name="connsiteX5" fmla="*/ 0 w 572118"/>
              <a:gd name="connsiteY5" fmla="*/ 420532 h 890692"/>
              <a:gd name="connsiteX6" fmla="*/ 1 w 572118"/>
              <a:gd name="connsiteY6" fmla="*/ 420531 h 890692"/>
              <a:gd name="connsiteX7" fmla="*/ 1 w 572118"/>
              <a:gd name="connsiteY7" fmla="*/ 330279 h 890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2118" h="890692">
                <a:moveTo>
                  <a:pt x="572118" y="0"/>
                </a:moveTo>
                <a:lnTo>
                  <a:pt x="572118" y="132952"/>
                </a:lnTo>
                <a:lnTo>
                  <a:pt x="572117" y="132953"/>
                </a:lnTo>
                <a:lnTo>
                  <a:pt x="572117" y="560176"/>
                </a:lnTo>
                <a:lnTo>
                  <a:pt x="0" y="890692"/>
                </a:lnTo>
                <a:lnTo>
                  <a:pt x="0" y="420532"/>
                </a:lnTo>
                <a:lnTo>
                  <a:pt x="1" y="420531"/>
                </a:lnTo>
                <a:lnTo>
                  <a:pt x="1" y="330279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66" name="Freeform: Shape 337">
            <a:extLst>
              <a:ext uri="{FF2B5EF4-FFF2-40B4-BE49-F238E27FC236}">
                <a16:creationId xmlns:a16="http://schemas.microsoft.com/office/drawing/2014/main" id="{5D518710-A027-A153-B84D-98E30BD7C88B}"/>
              </a:ext>
            </a:extLst>
          </p:cNvPr>
          <p:cNvSpPr>
            <a:spLocks/>
          </p:cNvSpPr>
          <p:nvPr/>
        </p:nvSpPr>
        <p:spPr bwMode="auto">
          <a:xfrm>
            <a:off x="5270276" y="3732320"/>
            <a:ext cx="489997" cy="761028"/>
          </a:xfrm>
          <a:custGeom>
            <a:avLst/>
            <a:gdLst>
              <a:gd name="connsiteX0" fmla="*/ 0 w 573520"/>
              <a:gd name="connsiteY0" fmla="*/ 0 h 890751"/>
              <a:gd name="connsiteX1" fmla="*/ 573519 w 573520"/>
              <a:gd name="connsiteY1" fmla="*/ 330321 h 890751"/>
              <a:gd name="connsiteX2" fmla="*/ 573519 w 573520"/>
              <a:gd name="connsiteY2" fmla="*/ 420590 h 890751"/>
              <a:gd name="connsiteX3" fmla="*/ 573520 w 573520"/>
              <a:gd name="connsiteY3" fmla="*/ 420591 h 890751"/>
              <a:gd name="connsiteX4" fmla="*/ 573520 w 573520"/>
              <a:gd name="connsiteY4" fmla="*/ 890751 h 890751"/>
              <a:gd name="connsiteX5" fmla="*/ 1 w 573520"/>
              <a:gd name="connsiteY5" fmla="*/ 560235 h 890751"/>
              <a:gd name="connsiteX6" fmla="*/ 1 w 573520"/>
              <a:gd name="connsiteY6" fmla="*/ 132970 h 890751"/>
              <a:gd name="connsiteX7" fmla="*/ 0 w 573520"/>
              <a:gd name="connsiteY7" fmla="*/ 132969 h 890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3520" h="890751">
                <a:moveTo>
                  <a:pt x="0" y="0"/>
                </a:moveTo>
                <a:lnTo>
                  <a:pt x="573519" y="330321"/>
                </a:lnTo>
                <a:lnTo>
                  <a:pt x="573519" y="420590"/>
                </a:lnTo>
                <a:lnTo>
                  <a:pt x="573520" y="420591"/>
                </a:lnTo>
                <a:lnTo>
                  <a:pt x="573520" y="890751"/>
                </a:lnTo>
                <a:lnTo>
                  <a:pt x="1" y="560235"/>
                </a:lnTo>
                <a:lnTo>
                  <a:pt x="1" y="132970"/>
                </a:lnTo>
                <a:lnTo>
                  <a:pt x="0" y="132969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67" name="Freeform 16">
            <a:extLst>
              <a:ext uri="{FF2B5EF4-FFF2-40B4-BE49-F238E27FC236}">
                <a16:creationId xmlns:a16="http://schemas.microsoft.com/office/drawing/2014/main" id="{D69E1394-9DE0-1F9F-D1D4-84FE26665D3E}"/>
              </a:ext>
            </a:extLst>
          </p:cNvPr>
          <p:cNvSpPr>
            <a:spLocks/>
          </p:cNvSpPr>
          <p:nvPr/>
        </p:nvSpPr>
        <p:spPr bwMode="auto">
          <a:xfrm>
            <a:off x="5270277" y="3450317"/>
            <a:ext cx="978795" cy="564990"/>
          </a:xfrm>
          <a:custGeom>
            <a:avLst/>
            <a:gdLst>
              <a:gd name="T0" fmla="*/ 2585 w 5169"/>
              <a:gd name="T1" fmla="*/ 2984 h 2984"/>
              <a:gd name="T2" fmla="*/ 0 w 5169"/>
              <a:gd name="T3" fmla="*/ 1491 h 2984"/>
              <a:gd name="T4" fmla="*/ 2585 w 5169"/>
              <a:gd name="T5" fmla="*/ 0 h 2984"/>
              <a:gd name="T6" fmla="*/ 5169 w 5169"/>
              <a:gd name="T7" fmla="*/ 1491 h 2984"/>
              <a:gd name="T8" fmla="*/ 2585 w 5169"/>
              <a:gd name="T9" fmla="*/ 2984 h 2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69" h="2984">
                <a:moveTo>
                  <a:pt x="2585" y="2984"/>
                </a:moveTo>
                <a:lnTo>
                  <a:pt x="0" y="1491"/>
                </a:lnTo>
                <a:lnTo>
                  <a:pt x="2585" y="0"/>
                </a:lnTo>
                <a:lnTo>
                  <a:pt x="5169" y="1491"/>
                </a:lnTo>
                <a:lnTo>
                  <a:pt x="2585" y="2984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68" name="Freeform: Shape 343">
            <a:extLst>
              <a:ext uri="{FF2B5EF4-FFF2-40B4-BE49-F238E27FC236}">
                <a16:creationId xmlns:a16="http://schemas.microsoft.com/office/drawing/2014/main" id="{99EBBBCF-A509-7101-35B7-6F106412875C}"/>
              </a:ext>
            </a:extLst>
          </p:cNvPr>
          <p:cNvSpPr>
            <a:spLocks/>
          </p:cNvSpPr>
          <p:nvPr/>
        </p:nvSpPr>
        <p:spPr bwMode="auto">
          <a:xfrm>
            <a:off x="5760272" y="4206327"/>
            <a:ext cx="488800" cy="760978"/>
          </a:xfrm>
          <a:custGeom>
            <a:avLst/>
            <a:gdLst>
              <a:gd name="connsiteX0" fmla="*/ 572118 w 572118"/>
              <a:gd name="connsiteY0" fmla="*/ 0 h 890692"/>
              <a:gd name="connsiteX1" fmla="*/ 572118 w 572118"/>
              <a:gd name="connsiteY1" fmla="*/ 132952 h 890692"/>
              <a:gd name="connsiteX2" fmla="*/ 572117 w 572118"/>
              <a:gd name="connsiteY2" fmla="*/ 132953 h 890692"/>
              <a:gd name="connsiteX3" fmla="*/ 572117 w 572118"/>
              <a:gd name="connsiteY3" fmla="*/ 560176 h 890692"/>
              <a:gd name="connsiteX4" fmla="*/ 0 w 572118"/>
              <a:gd name="connsiteY4" fmla="*/ 890692 h 890692"/>
              <a:gd name="connsiteX5" fmla="*/ 0 w 572118"/>
              <a:gd name="connsiteY5" fmla="*/ 420532 h 890692"/>
              <a:gd name="connsiteX6" fmla="*/ 1 w 572118"/>
              <a:gd name="connsiteY6" fmla="*/ 420531 h 890692"/>
              <a:gd name="connsiteX7" fmla="*/ 1 w 572118"/>
              <a:gd name="connsiteY7" fmla="*/ 330279 h 890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2118" h="890692">
                <a:moveTo>
                  <a:pt x="572118" y="0"/>
                </a:moveTo>
                <a:lnTo>
                  <a:pt x="572118" y="132952"/>
                </a:lnTo>
                <a:lnTo>
                  <a:pt x="572117" y="132953"/>
                </a:lnTo>
                <a:lnTo>
                  <a:pt x="572117" y="560176"/>
                </a:lnTo>
                <a:lnTo>
                  <a:pt x="0" y="890692"/>
                </a:lnTo>
                <a:lnTo>
                  <a:pt x="0" y="420532"/>
                </a:lnTo>
                <a:lnTo>
                  <a:pt x="1" y="420531"/>
                </a:lnTo>
                <a:lnTo>
                  <a:pt x="1" y="330279"/>
                </a:lnTo>
                <a:close/>
              </a:path>
            </a:pathLst>
          </a:custGeom>
          <a:gradFill>
            <a:gsLst>
              <a:gs pos="34000">
                <a:srgbClr val="465162">
                  <a:alpha val="0"/>
                </a:srgbClr>
              </a:gs>
              <a:gs pos="100000">
                <a:srgbClr val="465162">
                  <a:alpha val="70000"/>
                </a:srgbClr>
              </a:gs>
            </a:gsLst>
            <a:lin ang="14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69" name="Freeform: Shape 344">
            <a:extLst>
              <a:ext uri="{FF2B5EF4-FFF2-40B4-BE49-F238E27FC236}">
                <a16:creationId xmlns:a16="http://schemas.microsoft.com/office/drawing/2014/main" id="{2BB2A560-037D-6D10-3E17-C8E49A16C505}"/>
              </a:ext>
            </a:extLst>
          </p:cNvPr>
          <p:cNvSpPr>
            <a:spLocks/>
          </p:cNvSpPr>
          <p:nvPr/>
        </p:nvSpPr>
        <p:spPr bwMode="auto">
          <a:xfrm>
            <a:off x="5270276" y="4206276"/>
            <a:ext cx="489997" cy="761029"/>
          </a:xfrm>
          <a:custGeom>
            <a:avLst/>
            <a:gdLst>
              <a:gd name="connsiteX0" fmla="*/ 0 w 573520"/>
              <a:gd name="connsiteY0" fmla="*/ 0 h 890751"/>
              <a:gd name="connsiteX1" fmla="*/ 573519 w 573520"/>
              <a:gd name="connsiteY1" fmla="*/ 330321 h 890751"/>
              <a:gd name="connsiteX2" fmla="*/ 573519 w 573520"/>
              <a:gd name="connsiteY2" fmla="*/ 420590 h 890751"/>
              <a:gd name="connsiteX3" fmla="*/ 573520 w 573520"/>
              <a:gd name="connsiteY3" fmla="*/ 420591 h 890751"/>
              <a:gd name="connsiteX4" fmla="*/ 573520 w 573520"/>
              <a:gd name="connsiteY4" fmla="*/ 890751 h 890751"/>
              <a:gd name="connsiteX5" fmla="*/ 1 w 573520"/>
              <a:gd name="connsiteY5" fmla="*/ 560235 h 890751"/>
              <a:gd name="connsiteX6" fmla="*/ 1 w 573520"/>
              <a:gd name="connsiteY6" fmla="*/ 132970 h 890751"/>
              <a:gd name="connsiteX7" fmla="*/ 0 w 573520"/>
              <a:gd name="connsiteY7" fmla="*/ 132969 h 890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3520" h="890751">
                <a:moveTo>
                  <a:pt x="0" y="0"/>
                </a:moveTo>
                <a:lnTo>
                  <a:pt x="573519" y="330321"/>
                </a:lnTo>
                <a:lnTo>
                  <a:pt x="573519" y="420590"/>
                </a:lnTo>
                <a:lnTo>
                  <a:pt x="573520" y="420591"/>
                </a:lnTo>
                <a:lnTo>
                  <a:pt x="573520" y="890751"/>
                </a:lnTo>
                <a:lnTo>
                  <a:pt x="1" y="560235"/>
                </a:lnTo>
                <a:lnTo>
                  <a:pt x="1" y="132970"/>
                </a:lnTo>
                <a:lnTo>
                  <a:pt x="0" y="132969"/>
                </a:lnTo>
                <a:close/>
              </a:path>
            </a:pathLst>
          </a:custGeom>
          <a:gradFill>
            <a:gsLst>
              <a:gs pos="34000">
                <a:srgbClr val="AFB8C6">
                  <a:alpha val="0"/>
                </a:srgbClr>
              </a:gs>
              <a:gs pos="100000">
                <a:srgbClr val="AFB8C6">
                  <a:alpha val="70000"/>
                </a:srgbClr>
              </a:gs>
            </a:gsLst>
            <a:lin ang="18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71" name="Freeform: Shape 357">
            <a:extLst>
              <a:ext uri="{FF2B5EF4-FFF2-40B4-BE49-F238E27FC236}">
                <a16:creationId xmlns:a16="http://schemas.microsoft.com/office/drawing/2014/main" id="{C53A10FD-ADE7-7F3F-AAFF-9F1EDEAA792B}"/>
              </a:ext>
            </a:extLst>
          </p:cNvPr>
          <p:cNvSpPr>
            <a:spLocks/>
          </p:cNvSpPr>
          <p:nvPr/>
        </p:nvSpPr>
        <p:spPr bwMode="auto">
          <a:xfrm>
            <a:off x="6701866" y="3152286"/>
            <a:ext cx="488800" cy="760978"/>
          </a:xfrm>
          <a:custGeom>
            <a:avLst/>
            <a:gdLst>
              <a:gd name="connsiteX0" fmla="*/ 572118 w 572118"/>
              <a:gd name="connsiteY0" fmla="*/ 0 h 890692"/>
              <a:gd name="connsiteX1" fmla="*/ 572118 w 572118"/>
              <a:gd name="connsiteY1" fmla="*/ 132952 h 890692"/>
              <a:gd name="connsiteX2" fmla="*/ 572117 w 572118"/>
              <a:gd name="connsiteY2" fmla="*/ 132953 h 890692"/>
              <a:gd name="connsiteX3" fmla="*/ 572117 w 572118"/>
              <a:gd name="connsiteY3" fmla="*/ 560176 h 890692"/>
              <a:gd name="connsiteX4" fmla="*/ 0 w 572118"/>
              <a:gd name="connsiteY4" fmla="*/ 890692 h 890692"/>
              <a:gd name="connsiteX5" fmla="*/ 0 w 572118"/>
              <a:gd name="connsiteY5" fmla="*/ 420532 h 890692"/>
              <a:gd name="connsiteX6" fmla="*/ 1 w 572118"/>
              <a:gd name="connsiteY6" fmla="*/ 420531 h 890692"/>
              <a:gd name="connsiteX7" fmla="*/ 1 w 572118"/>
              <a:gd name="connsiteY7" fmla="*/ 330279 h 890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2118" h="890692">
                <a:moveTo>
                  <a:pt x="572118" y="0"/>
                </a:moveTo>
                <a:lnTo>
                  <a:pt x="572118" y="132952"/>
                </a:lnTo>
                <a:lnTo>
                  <a:pt x="572117" y="132953"/>
                </a:lnTo>
                <a:lnTo>
                  <a:pt x="572117" y="560176"/>
                </a:lnTo>
                <a:lnTo>
                  <a:pt x="0" y="890692"/>
                </a:lnTo>
                <a:lnTo>
                  <a:pt x="0" y="420532"/>
                </a:lnTo>
                <a:lnTo>
                  <a:pt x="1" y="420531"/>
                </a:lnTo>
                <a:lnTo>
                  <a:pt x="1" y="330279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72" name="Freeform: Shape 358">
            <a:extLst>
              <a:ext uri="{FF2B5EF4-FFF2-40B4-BE49-F238E27FC236}">
                <a16:creationId xmlns:a16="http://schemas.microsoft.com/office/drawing/2014/main" id="{54D52A72-86A5-5ED2-BB02-8DE41D921CEA}"/>
              </a:ext>
            </a:extLst>
          </p:cNvPr>
          <p:cNvSpPr>
            <a:spLocks/>
          </p:cNvSpPr>
          <p:nvPr/>
        </p:nvSpPr>
        <p:spPr bwMode="auto">
          <a:xfrm>
            <a:off x="6211870" y="3152235"/>
            <a:ext cx="489997" cy="761028"/>
          </a:xfrm>
          <a:custGeom>
            <a:avLst/>
            <a:gdLst>
              <a:gd name="connsiteX0" fmla="*/ 0 w 573520"/>
              <a:gd name="connsiteY0" fmla="*/ 0 h 890751"/>
              <a:gd name="connsiteX1" fmla="*/ 573519 w 573520"/>
              <a:gd name="connsiteY1" fmla="*/ 330321 h 890751"/>
              <a:gd name="connsiteX2" fmla="*/ 573519 w 573520"/>
              <a:gd name="connsiteY2" fmla="*/ 420590 h 890751"/>
              <a:gd name="connsiteX3" fmla="*/ 573520 w 573520"/>
              <a:gd name="connsiteY3" fmla="*/ 420591 h 890751"/>
              <a:gd name="connsiteX4" fmla="*/ 573520 w 573520"/>
              <a:gd name="connsiteY4" fmla="*/ 890751 h 890751"/>
              <a:gd name="connsiteX5" fmla="*/ 1 w 573520"/>
              <a:gd name="connsiteY5" fmla="*/ 560235 h 890751"/>
              <a:gd name="connsiteX6" fmla="*/ 1 w 573520"/>
              <a:gd name="connsiteY6" fmla="*/ 132970 h 890751"/>
              <a:gd name="connsiteX7" fmla="*/ 0 w 573520"/>
              <a:gd name="connsiteY7" fmla="*/ 132969 h 890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3520" h="890751">
                <a:moveTo>
                  <a:pt x="0" y="0"/>
                </a:moveTo>
                <a:lnTo>
                  <a:pt x="573519" y="330321"/>
                </a:lnTo>
                <a:lnTo>
                  <a:pt x="573519" y="420590"/>
                </a:lnTo>
                <a:lnTo>
                  <a:pt x="573520" y="420591"/>
                </a:lnTo>
                <a:lnTo>
                  <a:pt x="573520" y="890751"/>
                </a:lnTo>
                <a:lnTo>
                  <a:pt x="1" y="560235"/>
                </a:lnTo>
                <a:lnTo>
                  <a:pt x="1" y="132970"/>
                </a:lnTo>
                <a:lnTo>
                  <a:pt x="0" y="13296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73" name="Freeform 16">
            <a:extLst>
              <a:ext uri="{FF2B5EF4-FFF2-40B4-BE49-F238E27FC236}">
                <a16:creationId xmlns:a16="http://schemas.microsoft.com/office/drawing/2014/main" id="{9F306E78-1866-DE39-04E9-34BC31E98061}"/>
              </a:ext>
            </a:extLst>
          </p:cNvPr>
          <p:cNvSpPr>
            <a:spLocks/>
          </p:cNvSpPr>
          <p:nvPr/>
        </p:nvSpPr>
        <p:spPr bwMode="auto">
          <a:xfrm>
            <a:off x="6211871" y="2870232"/>
            <a:ext cx="978795" cy="564990"/>
          </a:xfrm>
          <a:custGeom>
            <a:avLst/>
            <a:gdLst>
              <a:gd name="T0" fmla="*/ 2585 w 5169"/>
              <a:gd name="T1" fmla="*/ 2984 h 2984"/>
              <a:gd name="T2" fmla="*/ 0 w 5169"/>
              <a:gd name="T3" fmla="*/ 1491 h 2984"/>
              <a:gd name="T4" fmla="*/ 2585 w 5169"/>
              <a:gd name="T5" fmla="*/ 0 h 2984"/>
              <a:gd name="T6" fmla="*/ 5169 w 5169"/>
              <a:gd name="T7" fmla="*/ 1491 h 2984"/>
              <a:gd name="T8" fmla="*/ 2585 w 5169"/>
              <a:gd name="T9" fmla="*/ 2984 h 2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69" h="2984">
                <a:moveTo>
                  <a:pt x="2585" y="2984"/>
                </a:moveTo>
                <a:lnTo>
                  <a:pt x="0" y="1491"/>
                </a:lnTo>
                <a:lnTo>
                  <a:pt x="2585" y="0"/>
                </a:lnTo>
                <a:lnTo>
                  <a:pt x="5169" y="1491"/>
                </a:lnTo>
                <a:lnTo>
                  <a:pt x="2585" y="2984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74" name="Freeform: Shape 360">
            <a:extLst>
              <a:ext uri="{FF2B5EF4-FFF2-40B4-BE49-F238E27FC236}">
                <a16:creationId xmlns:a16="http://schemas.microsoft.com/office/drawing/2014/main" id="{CA286752-6D37-6D4F-C4F5-BD8E3B5B1389}"/>
              </a:ext>
            </a:extLst>
          </p:cNvPr>
          <p:cNvSpPr>
            <a:spLocks/>
          </p:cNvSpPr>
          <p:nvPr/>
        </p:nvSpPr>
        <p:spPr bwMode="auto">
          <a:xfrm>
            <a:off x="6701866" y="3626242"/>
            <a:ext cx="488800" cy="760978"/>
          </a:xfrm>
          <a:custGeom>
            <a:avLst/>
            <a:gdLst>
              <a:gd name="connsiteX0" fmla="*/ 572118 w 572118"/>
              <a:gd name="connsiteY0" fmla="*/ 0 h 890692"/>
              <a:gd name="connsiteX1" fmla="*/ 572118 w 572118"/>
              <a:gd name="connsiteY1" fmla="*/ 132952 h 890692"/>
              <a:gd name="connsiteX2" fmla="*/ 572117 w 572118"/>
              <a:gd name="connsiteY2" fmla="*/ 132953 h 890692"/>
              <a:gd name="connsiteX3" fmla="*/ 572117 w 572118"/>
              <a:gd name="connsiteY3" fmla="*/ 560176 h 890692"/>
              <a:gd name="connsiteX4" fmla="*/ 0 w 572118"/>
              <a:gd name="connsiteY4" fmla="*/ 890692 h 890692"/>
              <a:gd name="connsiteX5" fmla="*/ 0 w 572118"/>
              <a:gd name="connsiteY5" fmla="*/ 420532 h 890692"/>
              <a:gd name="connsiteX6" fmla="*/ 1 w 572118"/>
              <a:gd name="connsiteY6" fmla="*/ 420531 h 890692"/>
              <a:gd name="connsiteX7" fmla="*/ 1 w 572118"/>
              <a:gd name="connsiteY7" fmla="*/ 330279 h 890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2118" h="890692">
                <a:moveTo>
                  <a:pt x="572118" y="0"/>
                </a:moveTo>
                <a:lnTo>
                  <a:pt x="572118" y="132952"/>
                </a:lnTo>
                <a:lnTo>
                  <a:pt x="572117" y="132953"/>
                </a:lnTo>
                <a:lnTo>
                  <a:pt x="572117" y="560176"/>
                </a:lnTo>
                <a:lnTo>
                  <a:pt x="0" y="890692"/>
                </a:lnTo>
                <a:lnTo>
                  <a:pt x="0" y="420532"/>
                </a:lnTo>
                <a:lnTo>
                  <a:pt x="1" y="420531"/>
                </a:lnTo>
                <a:lnTo>
                  <a:pt x="1" y="330279"/>
                </a:lnTo>
                <a:close/>
              </a:path>
            </a:pathLst>
          </a:custGeom>
          <a:gradFill>
            <a:gsLst>
              <a:gs pos="34000">
                <a:srgbClr val="465162">
                  <a:alpha val="0"/>
                </a:srgbClr>
              </a:gs>
              <a:gs pos="100000">
                <a:srgbClr val="465162">
                  <a:alpha val="70000"/>
                </a:srgbClr>
              </a:gs>
            </a:gsLst>
            <a:lin ang="14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75" name="Freeform: Shape 361">
            <a:extLst>
              <a:ext uri="{FF2B5EF4-FFF2-40B4-BE49-F238E27FC236}">
                <a16:creationId xmlns:a16="http://schemas.microsoft.com/office/drawing/2014/main" id="{8FF7F2AD-EBB8-450B-785F-312984A60BE7}"/>
              </a:ext>
            </a:extLst>
          </p:cNvPr>
          <p:cNvSpPr>
            <a:spLocks/>
          </p:cNvSpPr>
          <p:nvPr/>
        </p:nvSpPr>
        <p:spPr bwMode="auto">
          <a:xfrm>
            <a:off x="6211870" y="3626191"/>
            <a:ext cx="489997" cy="761029"/>
          </a:xfrm>
          <a:custGeom>
            <a:avLst/>
            <a:gdLst>
              <a:gd name="connsiteX0" fmla="*/ 0 w 573520"/>
              <a:gd name="connsiteY0" fmla="*/ 0 h 890751"/>
              <a:gd name="connsiteX1" fmla="*/ 573519 w 573520"/>
              <a:gd name="connsiteY1" fmla="*/ 330321 h 890751"/>
              <a:gd name="connsiteX2" fmla="*/ 573519 w 573520"/>
              <a:gd name="connsiteY2" fmla="*/ 420590 h 890751"/>
              <a:gd name="connsiteX3" fmla="*/ 573520 w 573520"/>
              <a:gd name="connsiteY3" fmla="*/ 420591 h 890751"/>
              <a:gd name="connsiteX4" fmla="*/ 573520 w 573520"/>
              <a:gd name="connsiteY4" fmla="*/ 890751 h 890751"/>
              <a:gd name="connsiteX5" fmla="*/ 1 w 573520"/>
              <a:gd name="connsiteY5" fmla="*/ 560235 h 890751"/>
              <a:gd name="connsiteX6" fmla="*/ 1 w 573520"/>
              <a:gd name="connsiteY6" fmla="*/ 132970 h 890751"/>
              <a:gd name="connsiteX7" fmla="*/ 0 w 573520"/>
              <a:gd name="connsiteY7" fmla="*/ 132969 h 890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3520" h="890751">
                <a:moveTo>
                  <a:pt x="0" y="0"/>
                </a:moveTo>
                <a:lnTo>
                  <a:pt x="573519" y="330321"/>
                </a:lnTo>
                <a:lnTo>
                  <a:pt x="573519" y="420590"/>
                </a:lnTo>
                <a:lnTo>
                  <a:pt x="573520" y="420591"/>
                </a:lnTo>
                <a:lnTo>
                  <a:pt x="573520" y="890751"/>
                </a:lnTo>
                <a:lnTo>
                  <a:pt x="1" y="560235"/>
                </a:lnTo>
                <a:lnTo>
                  <a:pt x="1" y="132970"/>
                </a:lnTo>
                <a:lnTo>
                  <a:pt x="0" y="132969"/>
                </a:lnTo>
                <a:close/>
              </a:path>
            </a:pathLst>
          </a:custGeom>
          <a:gradFill>
            <a:gsLst>
              <a:gs pos="34000">
                <a:srgbClr val="AFB8C6">
                  <a:alpha val="0"/>
                </a:srgbClr>
              </a:gs>
              <a:gs pos="100000">
                <a:srgbClr val="AFB8C6">
                  <a:alpha val="70000"/>
                </a:srgbClr>
              </a:gs>
            </a:gsLst>
            <a:lin ang="18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77" name="Freeform: Shape 363">
            <a:extLst>
              <a:ext uri="{FF2B5EF4-FFF2-40B4-BE49-F238E27FC236}">
                <a16:creationId xmlns:a16="http://schemas.microsoft.com/office/drawing/2014/main" id="{427BF89B-6DD5-1EE0-5D9E-06A5DE91D7C6}"/>
              </a:ext>
            </a:extLst>
          </p:cNvPr>
          <p:cNvSpPr>
            <a:spLocks/>
          </p:cNvSpPr>
          <p:nvPr/>
        </p:nvSpPr>
        <p:spPr bwMode="auto">
          <a:xfrm>
            <a:off x="6701866" y="2028899"/>
            <a:ext cx="488800" cy="760978"/>
          </a:xfrm>
          <a:custGeom>
            <a:avLst/>
            <a:gdLst>
              <a:gd name="connsiteX0" fmla="*/ 572118 w 572118"/>
              <a:gd name="connsiteY0" fmla="*/ 0 h 890692"/>
              <a:gd name="connsiteX1" fmla="*/ 572118 w 572118"/>
              <a:gd name="connsiteY1" fmla="*/ 132952 h 890692"/>
              <a:gd name="connsiteX2" fmla="*/ 572117 w 572118"/>
              <a:gd name="connsiteY2" fmla="*/ 132953 h 890692"/>
              <a:gd name="connsiteX3" fmla="*/ 572117 w 572118"/>
              <a:gd name="connsiteY3" fmla="*/ 560176 h 890692"/>
              <a:gd name="connsiteX4" fmla="*/ 0 w 572118"/>
              <a:gd name="connsiteY4" fmla="*/ 890692 h 890692"/>
              <a:gd name="connsiteX5" fmla="*/ 0 w 572118"/>
              <a:gd name="connsiteY5" fmla="*/ 420532 h 890692"/>
              <a:gd name="connsiteX6" fmla="*/ 1 w 572118"/>
              <a:gd name="connsiteY6" fmla="*/ 420531 h 890692"/>
              <a:gd name="connsiteX7" fmla="*/ 1 w 572118"/>
              <a:gd name="connsiteY7" fmla="*/ 330279 h 890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2118" h="890692">
                <a:moveTo>
                  <a:pt x="572118" y="0"/>
                </a:moveTo>
                <a:lnTo>
                  <a:pt x="572118" y="132952"/>
                </a:lnTo>
                <a:lnTo>
                  <a:pt x="572117" y="132953"/>
                </a:lnTo>
                <a:lnTo>
                  <a:pt x="572117" y="560176"/>
                </a:lnTo>
                <a:lnTo>
                  <a:pt x="0" y="890692"/>
                </a:lnTo>
                <a:lnTo>
                  <a:pt x="0" y="420532"/>
                </a:lnTo>
                <a:lnTo>
                  <a:pt x="1" y="420531"/>
                </a:lnTo>
                <a:lnTo>
                  <a:pt x="1" y="330279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78" name="Freeform: Shape 364">
            <a:extLst>
              <a:ext uri="{FF2B5EF4-FFF2-40B4-BE49-F238E27FC236}">
                <a16:creationId xmlns:a16="http://schemas.microsoft.com/office/drawing/2014/main" id="{BC445996-EC4D-DA78-7926-2F3906D58796}"/>
              </a:ext>
            </a:extLst>
          </p:cNvPr>
          <p:cNvSpPr>
            <a:spLocks/>
          </p:cNvSpPr>
          <p:nvPr/>
        </p:nvSpPr>
        <p:spPr bwMode="auto">
          <a:xfrm>
            <a:off x="6211870" y="2028848"/>
            <a:ext cx="489997" cy="761028"/>
          </a:xfrm>
          <a:custGeom>
            <a:avLst/>
            <a:gdLst>
              <a:gd name="connsiteX0" fmla="*/ 0 w 573520"/>
              <a:gd name="connsiteY0" fmla="*/ 0 h 890751"/>
              <a:gd name="connsiteX1" fmla="*/ 573519 w 573520"/>
              <a:gd name="connsiteY1" fmla="*/ 330321 h 890751"/>
              <a:gd name="connsiteX2" fmla="*/ 573519 w 573520"/>
              <a:gd name="connsiteY2" fmla="*/ 420590 h 890751"/>
              <a:gd name="connsiteX3" fmla="*/ 573520 w 573520"/>
              <a:gd name="connsiteY3" fmla="*/ 420591 h 890751"/>
              <a:gd name="connsiteX4" fmla="*/ 573520 w 573520"/>
              <a:gd name="connsiteY4" fmla="*/ 890751 h 890751"/>
              <a:gd name="connsiteX5" fmla="*/ 1 w 573520"/>
              <a:gd name="connsiteY5" fmla="*/ 560235 h 890751"/>
              <a:gd name="connsiteX6" fmla="*/ 1 w 573520"/>
              <a:gd name="connsiteY6" fmla="*/ 132970 h 890751"/>
              <a:gd name="connsiteX7" fmla="*/ 0 w 573520"/>
              <a:gd name="connsiteY7" fmla="*/ 132969 h 890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3520" h="890751">
                <a:moveTo>
                  <a:pt x="0" y="0"/>
                </a:moveTo>
                <a:lnTo>
                  <a:pt x="573519" y="330321"/>
                </a:lnTo>
                <a:lnTo>
                  <a:pt x="573519" y="420590"/>
                </a:lnTo>
                <a:lnTo>
                  <a:pt x="573520" y="420591"/>
                </a:lnTo>
                <a:lnTo>
                  <a:pt x="573520" y="890751"/>
                </a:lnTo>
                <a:lnTo>
                  <a:pt x="1" y="560235"/>
                </a:lnTo>
                <a:lnTo>
                  <a:pt x="1" y="132970"/>
                </a:lnTo>
                <a:lnTo>
                  <a:pt x="0" y="132969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79" name="Freeform 16">
            <a:extLst>
              <a:ext uri="{FF2B5EF4-FFF2-40B4-BE49-F238E27FC236}">
                <a16:creationId xmlns:a16="http://schemas.microsoft.com/office/drawing/2014/main" id="{F96ED036-1A07-F5A5-DF18-4EE473630D04}"/>
              </a:ext>
            </a:extLst>
          </p:cNvPr>
          <p:cNvSpPr>
            <a:spLocks/>
          </p:cNvSpPr>
          <p:nvPr/>
        </p:nvSpPr>
        <p:spPr bwMode="auto">
          <a:xfrm>
            <a:off x="6211871" y="1746845"/>
            <a:ext cx="978795" cy="564990"/>
          </a:xfrm>
          <a:custGeom>
            <a:avLst/>
            <a:gdLst>
              <a:gd name="T0" fmla="*/ 2585 w 5169"/>
              <a:gd name="T1" fmla="*/ 2984 h 2984"/>
              <a:gd name="T2" fmla="*/ 0 w 5169"/>
              <a:gd name="T3" fmla="*/ 1491 h 2984"/>
              <a:gd name="T4" fmla="*/ 2585 w 5169"/>
              <a:gd name="T5" fmla="*/ 0 h 2984"/>
              <a:gd name="T6" fmla="*/ 5169 w 5169"/>
              <a:gd name="T7" fmla="*/ 1491 h 2984"/>
              <a:gd name="T8" fmla="*/ 2585 w 5169"/>
              <a:gd name="T9" fmla="*/ 2984 h 2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69" h="2984">
                <a:moveTo>
                  <a:pt x="2585" y="2984"/>
                </a:moveTo>
                <a:lnTo>
                  <a:pt x="0" y="1491"/>
                </a:lnTo>
                <a:lnTo>
                  <a:pt x="2585" y="0"/>
                </a:lnTo>
                <a:lnTo>
                  <a:pt x="5169" y="1491"/>
                </a:lnTo>
                <a:lnTo>
                  <a:pt x="2585" y="2984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80" name="Freeform: Shape 366">
            <a:extLst>
              <a:ext uri="{FF2B5EF4-FFF2-40B4-BE49-F238E27FC236}">
                <a16:creationId xmlns:a16="http://schemas.microsoft.com/office/drawing/2014/main" id="{FB75ECF3-89B6-1738-8133-2B0CEBD90A93}"/>
              </a:ext>
            </a:extLst>
          </p:cNvPr>
          <p:cNvSpPr>
            <a:spLocks/>
          </p:cNvSpPr>
          <p:nvPr/>
        </p:nvSpPr>
        <p:spPr bwMode="auto">
          <a:xfrm>
            <a:off x="6701866" y="2502855"/>
            <a:ext cx="488800" cy="760978"/>
          </a:xfrm>
          <a:custGeom>
            <a:avLst/>
            <a:gdLst>
              <a:gd name="connsiteX0" fmla="*/ 572118 w 572118"/>
              <a:gd name="connsiteY0" fmla="*/ 0 h 890692"/>
              <a:gd name="connsiteX1" fmla="*/ 572118 w 572118"/>
              <a:gd name="connsiteY1" fmla="*/ 132952 h 890692"/>
              <a:gd name="connsiteX2" fmla="*/ 572117 w 572118"/>
              <a:gd name="connsiteY2" fmla="*/ 132953 h 890692"/>
              <a:gd name="connsiteX3" fmla="*/ 572117 w 572118"/>
              <a:gd name="connsiteY3" fmla="*/ 560176 h 890692"/>
              <a:gd name="connsiteX4" fmla="*/ 0 w 572118"/>
              <a:gd name="connsiteY4" fmla="*/ 890692 h 890692"/>
              <a:gd name="connsiteX5" fmla="*/ 0 w 572118"/>
              <a:gd name="connsiteY5" fmla="*/ 420532 h 890692"/>
              <a:gd name="connsiteX6" fmla="*/ 1 w 572118"/>
              <a:gd name="connsiteY6" fmla="*/ 420531 h 890692"/>
              <a:gd name="connsiteX7" fmla="*/ 1 w 572118"/>
              <a:gd name="connsiteY7" fmla="*/ 330279 h 890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2118" h="890692">
                <a:moveTo>
                  <a:pt x="572118" y="0"/>
                </a:moveTo>
                <a:lnTo>
                  <a:pt x="572118" y="132952"/>
                </a:lnTo>
                <a:lnTo>
                  <a:pt x="572117" y="132953"/>
                </a:lnTo>
                <a:lnTo>
                  <a:pt x="572117" y="560176"/>
                </a:lnTo>
                <a:lnTo>
                  <a:pt x="0" y="890692"/>
                </a:lnTo>
                <a:lnTo>
                  <a:pt x="0" y="420532"/>
                </a:lnTo>
                <a:lnTo>
                  <a:pt x="1" y="420531"/>
                </a:lnTo>
                <a:lnTo>
                  <a:pt x="1" y="330279"/>
                </a:lnTo>
                <a:close/>
              </a:path>
            </a:pathLst>
          </a:custGeom>
          <a:gradFill>
            <a:gsLst>
              <a:gs pos="34000">
                <a:srgbClr val="6088B3">
                  <a:alpha val="0"/>
                </a:srgbClr>
              </a:gs>
              <a:gs pos="100000">
                <a:srgbClr val="6088B3">
                  <a:alpha val="70000"/>
                </a:srgbClr>
              </a:gs>
            </a:gsLst>
            <a:lin ang="14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81" name="Freeform: Shape 367">
            <a:extLst>
              <a:ext uri="{FF2B5EF4-FFF2-40B4-BE49-F238E27FC236}">
                <a16:creationId xmlns:a16="http://schemas.microsoft.com/office/drawing/2014/main" id="{633166DE-5F70-035B-7588-E84D68F5E3F3}"/>
              </a:ext>
            </a:extLst>
          </p:cNvPr>
          <p:cNvSpPr>
            <a:spLocks/>
          </p:cNvSpPr>
          <p:nvPr/>
        </p:nvSpPr>
        <p:spPr bwMode="auto">
          <a:xfrm>
            <a:off x="6211870" y="2502804"/>
            <a:ext cx="489997" cy="761029"/>
          </a:xfrm>
          <a:custGeom>
            <a:avLst/>
            <a:gdLst>
              <a:gd name="connsiteX0" fmla="*/ 0 w 573520"/>
              <a:gd name="connsiteY0" fmla="*/ 0 h 890751"/>
              <a:gd name="connsiteX1" fmla="*/ 573519 w 573520"/>
              <a:gd name="connsiteY1" fmla="*/ 330321 h 890751"/>
              <a:gd name="connsiteX2" fmla="*/ 573519 w 573520"/>
              <a:gd name="connsiteY2" fmla="*/ 420590 h 890751"/>
              <a:gd name="connsiteX3" fmla="*/ 573520 w 573520"/>
              <a:gd name="connsiteY3" fmla="*/ 420591 h 890751"/>
              <a:gd name="connsiteX4" fmla="*/ 573520 w 573520"/>
              <a:gd name="connsiteY4" fmla="*/ 890751 h 890751"/>
              <a:gd name="connsiteX5" fmla="*/ 1 w 573520"/>
              <a:gd name="connsiteY5" fmla="*/ 560235 h 890751"/>
              <a:gd name="connsiteX6" fmla="*/ 1 w 573520"/>
              <a:gd name="connsiteY6" fmla="*/ 132970 h 890751"/>
              <a:gd name="connsiteX7" fmla="*/ 0 w 573520"/>
              <a:gd name="connsiteY7" fmla="*/ 132969 h 890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3520" h="890751">
                <a:moveTo>
                  <a:pt x="0" y="0"/>
                </a:moveTo>
                <a:lnTo>
                  <a:pt x="573519" y="330321"/>
                </a:lnTo>
                <a:lnTo>
                  <a:pt x="573519" y="420590"/>
                </a:lnTo>
                <a:lnTo>
                  <a:pt x="573520" y="420591"/>
                </a:lnTo>
                <a:lnTo>
                  <a:pt x="573520" y="890751"/>
                </a:lnTo>
                <a:lnTo>
                  <a:pt x="1" y="560235"/>
                </a:lnTo>
                <a:lnTo>
                  <a:pt x="1" y="132970"/>
                </a:lnTo>
                <a:lnTo>
                  <a:pt x="0" y="132969"/>
                </a:lnTo>
                <a:close/>
              </a:path>
            </a:pathLst>
          </a:custGeom>
          <a:gradFill>
            <a:gsLst>
              <a:gs pos="34000">
                <a:srgbClr val="9AB3CE">
                  <a:alpha val="0"/>
                </a:srgbClr>
              </a:gs>
              <a:gs pos="100000">
                <a:srgbClr val="9AB3CE">
                  <a:alpha val="70000"/>
                </a:srgbClr>
              </a:gs>
            </a:gsLst>
            <a:lin ang="18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83" name="Freeform: Shape 346">
            <a:extLst>
              <a:ext uri="{FF2B5EF4-FFF2-40B4-BE49-F238E27FC236}">
                <a16:creationId xmlns:a16="http://schemas.microsoft.com/office/drawing/2014/main" id="{F3B0174A-A405-B6FD-8F54-A35FDB30689E}"/>
              </a:ext>
            </a:extLst>
          </p:cNvPr>
          <p:cNvSpPr>
            <a:spLocks/>
          </p:cNvSpPr>
          <p:nvPr/>
        </p:nvSpPr>
        <p:spPr bwMode="auto">
          <a:xfrm>
            <a:off x="5760272" y="2608984"/>
            <a:ext cx="488800" cy="760978"/>
          </a:xfrm>
          <a:custGeom>
            <a:avLst/>
            <a:gdLst>
              <a:gd name="connsiteX0" fmla="*/ 572118 w 572118"/>
              <a:gd name="connsiteY0" fmla="*/ 0 h 890692"/>
              <a:gd name="connsiteX1" fmla="*/ 572118 w 572118"/>
              <a:gd name="connsiteY1" fmla="*/ 132952 h 890692"/>
              <a:gd name="connsiteX2" fmla="*/ 572117 w 572118"/>
              <a:gd name="connsiteY2" fmla="*/ 132953 h 890692"/>
              <a:gd name="connsiteX3" fmla="*/ 572117 w 572118"/>
              <a:gd name="connsiteY3" fmla="*/ 560176 h 890692"/>
              <a:gd name="connsiteX4" fmla="*/ 0 w 572118"/>
              <a:gd name="connsiteY4" fmla="*/ 890692 h 890692"/>
              <a:gd name="connsiteX5" fmla="*/ 0 w 572118"/>
              <a:gd name="connsiteY5" fmla="*/ 420532 h 890692"/>
              <a:gd name="connsiteX6" fmla="*/ 1 w 572118"/>
              <a:gd name="connsiteY6" fmla="*/ 420531 h 890692"/>
              <a:gd name="connsiteX7" fmla="*/ 1 w 572118"/>
              <a:gd name="connsiteY7" fmla="*/ 330279 h 890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2118" h="890692">
                <a:moveTo>
                  <a:pt x="572118" y="0"/>
                </a:moveTo>
                <a:lnTo>
                  <a:pt x="572118" y="132952"/>
                </a:lnTo>
                <a:lnTo>
                  <a:pt x="572117" y="132953"/>
                </a:lnTo>
                <a:lnTo>
                  <a:pt x="572117" y="560176"/>
                </a:lnTo>
                <a:lnTo>
                  <a:pt x="0" y="890692"/>
                </a:lnTo>
                <a:lnTo>
                  <a:pt x="0" y="420532"/>
                </a:lnTo>
                <a:lnTo>
                  <a:pt x="1" y="420531"/>
                </a:lnTo>
                <a:lnTo>
                  <a:pt x="1" y="330279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84" name="Freeform: Shape 347">
            <a:extLst>
              <a:ext uri="{FF2B5EF4-FFF2-40B4-BE49-F238E27FC236}">
                <a16:creationId xmlns:a16="http://schemas.microsoft.com/office/drawing/2014/main" id="{E4DC40EB-277F-7E15-FD89-FA80957E4D9A}"/>
              </a:ext>
            </a:extLst>
          </p:cNvPr>
          <p:cNvSpPr>
            <a:spLocks/>
          </p:cNvSpPr>
          <p:nvPr/>
        </p:nvSpPr>
        <p:spPr bwMode="auto">
          <a:xfrm>
            <a:off x="5270276" y="2608933"/>
            <a:ext cx="489997" cy="761028"/>
          </a:xfrm>
          <a:custGeom>
            <a:avLst/>
            <a:gdLst>
              <a:gd name="connsiteX0" fmla="*/ 0 w 573520"/>
              <a:gd name="connsiteY0" fmla="*/ 0 h 890751"/>
              <a:gd name="connsiteX1" fmla="*/ 573519 w 573520"/>
              <a:gd name="connsiteY1" fmla="*/ 330321 h 890751"/>
              <a:gd name="connsiteX2" fmla="*/ 573519 w 573520"/>
              <a:gd name="connsiteY2" fmla="*/ 420590 h 890751"/>
              <a:gd name="connsiteX3" fmla="*/ 573520 w 573520"/>
              <a:gd name="connsiteY3" fmla="*/ 420591 h 890751"/>
              <a:gd name="connsiteX4" fmla="*/ 573520 w 573520"/>
              <a:gd name="connsiteY4" fmla="*/ 890751 h 890751"/>
              <a:gd name="connsiteX5" fmla="*/ 1 w 573520"/>
              <a:gd name="connsiteY5" fmla="*/ 560235 h 890751"/>
              <a:gd name="connsiteX6" fmla="*/ 1 w 573520"/>
              <a:gd name="connsiteY6" fmla="*/ 132970 h 890751"/>
              <a:gd name="connsiteX7" fmla="*/ 0 w 573520"/>
              <a:gd name="connsiteY7" fmla="*/ 132969 h 890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3520" h="890751">
                <a:moveTo>
                  <a:pt x="0" y="0"/>
                </a:moveTo>
                <a:lnTo>
                  <a:pt x="573519" y="330321"/>
                </a:lnTo>
                <a:lnTo>
                  <a:pt x="573519" y="420590"/>
                </a:lnTo>
                <a:lnTo>
                  <a:pt x="573520" y="420591"/>
                </a:lnTo>
                <a:lnTo>
                  <a:pt x="573520" y="890751"/>
                </a:lnTo>
                <a:lnTo>
                  <a:pt x="1" y="560235"/>
                </a:lnTo>
                <a:lnTo>
                  <a:pt x="1" y="132970"/>
                </a:lnTo>
                <a:lnTo>
                  <a:pt x="0" y="132969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85" name="Freeform 16">
            <a:extLst>
              <a:ext uri="{FF2B5EF4-FFF2-40B4-BE49-F238E27FC236}">
                <a16:creationId xmlns:a16="http://schemas.microsoft.com/office/drawing/2014/main" id="{A836D7FE-43B5-24EE-9598-625069E42BE8}"/>
              </a:ext>
            </a:extLst>
          </p:cNvPr>
          <p:cNvSpPr>
            <a:spLocks/>
          </p:cNvSpPr>
          <p:nvPr/>
        </p:nvSpPr>
        <p:spPr bwMode="auto">
          <a:xfrm>
            <a:off x="5270277" y="2326930"/>
            <a:ext cx="978795" cy="564990"/>
          </a:xfrm>
          <a:custGeom>
            <a:avLst/>
            <a:gdLst>
              <a:gd name="T0" fmla="*/ 2585 w 5169"/>
              <a:gd name="T1" fmla="*/ 2984 h 2984"/>
              <a:gd name="T2" fmla="*/ 0 w 5169"/>
              <a:gd name="T3" fmla="*/ 1491 h 2984"/>
              <a:gd name="T4" fmla="*/ 2585 w 5169"/>
              <a:gd name="T5" fmla="*/ 0 h 2984"/>
              <a:gd name="T6" fmla="*/ 5169 w 5169"/>
              <a:gd name="T7" fmla="*/ 1491 h 2984"/>
              <a:gd name="T8" fmla="*/ 2585 w 5169"/>
              <a:gd name="T9" fmla="*/ 2984 h 29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69" h="2984">
                <a:moveTo>
                  <a:pt x="2585" y="2984"/>
                </a:moveTo>
                <a:lnTo>
                  <a:pt x="0" y="1491"/>
                </a:lnTo>
                <a:lnTo>
                  <a:pt x="2585" y="0"/>
                </a:lnTo>
                <a:lnTo>
                  <a:pt x="5169" y="1491"/>
                </a:lnTo>
                <a:lnTo>
                  <a:pt x="2585" y="2984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86" name="Freeform: Shape 349">
            <a:extLst>
              <a:ext uri="{FF2B5EF4-FFF2-40B4-BE49-F238E27FC236}">
                <a16:creationId xmlns:a16="http://schemas.microsoft.com/office/drawing/2014/main" id="{C616C7A9-FD6E-0EBF-FA52-AAAC48DF7C97}"/>
              </a:ext>
            </a:extLst>
          </p:cNvPr>
          <p:cNvSpPr>
            <a:spLocks/>
          </p:cNvSpPr>
          <p:nvPr/>
        </p:nvSpPr>
        <p:spPr bwMode="auto">
          <a:xfrm>
            <a:off x="5760272" y="3082940"/>
            <a:ext cx="488800" cy="760978"/>
          </a:xfrm>
          <a:custGeom>
            <a:avLst/>
            <a:gdLst>
              <a:gd name="connsiteX0" fmla="*/ 572118 w 572118"/>
              <a:gd name="connsiteY0" fmla="*/ 0 h 890692"/>
              <a:gd name="connsiteX1" fmla="*/ 572118 w 572118"/>
              <a:gd name="connsiteY1" fmla="*/ 132952 h 890692"/>
              <a:gd name="connsiteX2" fmla="*/ 572117 w 572118"/>
              <a:gd name="connsiteY2" fmla="*/ 132953 h 890692"/>
              <a:gd name="connsiteX3" fmla="*/ 572117 w 572118"/>
              <a:gd name="connsiteY3" fmla="*/ 560176 h 890692"/>
              <a:gd name="connsiteX4" fmla="*/ 0 w 572118"/>
              <a:gd name="connsiteY4" fmla="*/ 890692 h 890692"/>
              <a:gd name="connsiteX5" fmla="*/ 0 w 572118"/>
              <a:gd name="connsiteY5" fmla="*/ 420532 h 890692"/>
              <a:gd name="connsiteX6" fmla="*/ 1 w 572118"/>
              <a:gd name="connsiteY6" fmla="*/ 420531 h 890692"/>
              <a:gd name="connsiteX7" fmla="*/ 1 w 572118"/>
              <a:gd name="connsiteY7" fmla="*/ 330279 h 890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2118" h="890692">
                <a:moveTo>
                  <a:pt x="572118" y="0"/>
                </a:moveTo>
                <a:lnTo>
                  <a:pt x="572118" y="132952"/>
                </a:lnTo>
                <a:lnTo>
                  <a:pt x="572117" y="132953"/>
                </a:lnTo>
                <a:lnTo>
                  <a:pt x="572117" y="560176"/>
                </a:lnTo>
                <a:lnTo>
                  <a:pt x="0" y="890692"/>
                </a:lnTo>
                <a:lnTo>
                  <a:pt x="0" y="420532"/>
                </a:lnTo>
                <a:lnTo>
                  <a:pt x="1" y="420531"/>
                </a:lnTo>
                <a:lnTo>
                  <a:pt x="1" y="330279"/>
                </a:lnTo>
                <a:close/>
              </a:path>
            </a:pathLst>
          </a:custGeom>
          <a:gradFill>
            <a:gsLst>
              <a:gs pos="34000">
                <a:srgbClr val="465162">
                  <a:alpha val="0"/>
                </a:srgbClr>
              </a:gs>
              <a:gs pos="100000">
                <a:srgbClr val="465162">
                  <a:alpha val="70000"/>
                </a:srgbClr>
              </a:gs>
            </a:gsLst>
            <a:lin ang="144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287" name="Freeform: Shape 350">
            <a:extLst>
              <a:ext uri="{FF2B5EF4-FFF2-40B4-BE49-F238E27FC236}">
                <a16:creationId xmlns:a16="http://schemas.microsoft.com/office/drawing/2014/main" id="{271E89D0-4140-D9F2-42ED-5246D00179FA}"/>
              </a:ext>
            </a:extLst>
          </p:cNvPr>
          <p:cNvSpPr>
            <a:spLocks/>
          </p:cNvSpPr>
          <p:nvPr/>
        </p:nvSpPr>
        <p:spPr bwMode="auto">
          <a:xfrm>
            <a:off x="5270276" y="3082889"/>
            <a:ext cx="489997" cy="761029"/>
          </a:xfrm>
          <a:custGeom>
            <a:avLst/>
            <a:gdLst>
              <a:gd name="connsiteX0" fmla="*/ 0 w 573520"/>
              <a:gd name="connsiteY0" fmla="*/ 0 h 890751"/>
              <a:gd name="connsiteX1" fmla="*/ 573519 w 573520"/>
              <a:gd name="connsiteY1" fmla="*/ 330321 h 890751"/>
              <a:gd name="connsiteX2" fmla="*/ 573519 w 573520"/>
              <a:gd name="connsiteY2" fmla="*/ 420590 h 890751"/>
              <a:gd name="connsiteX3" fmla="*/ 573520 w 573520"/>
              <a:gd name="connsiteY3" fmla="*/ 420591 h 890751"/>
              <a:gd name="connsiteX4" fmla="*/ 573520 w 573520"/>
              <a:gd name="connsiteY4" fmla="*/ 890751 h 890751"/>
              <a:gd name="connsiteX5" fmla="*/ 1 w 573520"/>
              <a:gd name="connsiteY5" fmla="*/ 560235 h 890751"/>
              <a:gd name="connsiteX6" fmla="*/ 1 w 573520"/>
              <a:gd name="connsiteY6" fmla="*/ 132970 h 890751"/>
              <a:gd name="connsiteX7" fmla="*/ 0 w 573520"/>
              <a:gd name="connsiteY7" fmla="*/ 132969 h 890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3520" h="890751">
                <a:moveTo>
                  <a:pt x="0" y="0"/>
                </a:moveTo>
                <a:lnTo>
                  <a:pt x="573519" y="330321"/>
                </a:lnTo>
                <a:lnTo>
                  <a:pt x="573519" y="420590"/>
                </a:lnTo>
                <a:lnTo>
                  <a:pt x="573520" y="420591"/>
                </a:lnTo>
                <a:lnTo>
                  <a:pt x="573520" y="890751"/>
                </a:lnTo>
                <a:lnTo>
                  <a:pt x="1" y="560235"/>
                </a:lnTo>
                <a:lnTo>
                  <a:pt x="1" y="132970"/>
                </a:lnTo>
                <a:lnTo>
                  <a:pt x="0" y="132969"/>
                </a:lnTo>
                <a:close/>
              </a:path>
            </a:pathLst>
          </a:custGeom>
          <a:gradFill>
            <a:gsLst>
              <a:gs pos="34000">
                <a:srgbClr val="AFB8C6">
                  <a:alpha val="0"/>
                </a:srgbClr>
              </a:gs>
              <a:gs pos="100000">
                <a:srgbClr val="AFB8C6">
                  <a:alpha val="70000"/>
                </a:srgbClr>
              </a:gs>
            </a:gsLst>
            <a:lin ang="1860000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290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0"/>
      <p:bldP spid="255" grpId="0"/>
      <p:bldP spid="256" grpId="0"/>
      <p:bldP spid="257" grpId="0"/>
      <p:bldP spid="258" grpId="0"/>
      <p:bldP spid="259" grpId="0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1153</TotalTime>
  <Words>324</Words>
  <Application>Microsoft Office PowerPoint</Application>
  <PresentationFormat>Widescreen</PresentationFormat>
  <Paragraphs>34</Paragraphs>
  <Slides>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</vt:i4>
      </vt:variant>
    </vt:vector>
  </HeadingPairs>
  <TitlesOfParts>
    <vt:vector size="9" baseType="lpstr">
      <vt:lpstr>Amasis MT Pro</vt:lpstr>
      <vt:lpstr>Arial</vt:lpstr>
      <vt:lpstr>Calibri</vt:lpstr>
      <vt:lpstr>Calibri Light</vt:lpstr>
      <vt:lpstr>Century Gothic</vt:lpstr>
      <vt:lpstr>Tema do Office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Everton Molina Campos</dc:creator>
  <cp:lastModifiedBy>William Maia</cp:lastModifiedBy>
  <cp:revision>2</cp:revision>
  <dcterms:created xsi:type="dcterms:W3CDTF">2024-01-17T00:08:56Z</dcterms:created>
  <dcterms:modified xsi:type="dcterms:W3CDTF">2024-01-26T20:34:18Z</dcterms:modified>
</cp:coreProperties>
</file>